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4"/>
    <p:sldMasterId id="2147484054" r:id="rId5"/>
    <p:sldMasterId id="2147484143" r:id="rId6"/>
  </p:sldMasterIdLst>
  <p:notesMasterIdLst>
    <p:notesMasterId r:id="rId17"/>
  </p:notesMasterIdLst>
  <p:handoutMasterIdLst>
    <p:handoutMasterId r:id="rId18"/>
  </p:handoutMasterIdLst>
  <p:sldIdLst>
    <p:sldId id="2142532929" r:id="rId7"/>
    <p:sldId id="446" r:id="rId8"/>
    <p:sldId id="447" r:id="rId9"/>
    <p:sldId id="2142532924" r:id="rId10"/>
    <p:sldId id="2142532926" r:id="rId11"/>
    <p:sldId id="2142532927" r:id="rId12"/>
    <p:sldId id="2142532928" r:id="rId13"/>
    <p:sldId id="2142532925" r:id="rId14"/>
    <p:sldId id="2142532931" r:id="rId15"/>
    <p:sldId id="462" r:id="rId16"/>
  </p:sldIdLst>
  <p:sldSz cx="9144000" cy="5143500" type="screen16x9"/>
  <p:notesSz cx="6858000" cy="9144000"/>
  <p:custDataLst>
    <p:tags r:id="rId1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44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30000"/>
    <a:srgbClr val="6EBE49"/>
    <a:srgbClr val="E3241B"/>
    <a:srgbClr val="0F2F57"/>
    <a:srgbClr val="FFFFFF"/>
    <a:srgbClr val="16355F"/>
    <a:srgbClr val="0D274D"/>
    <a:srgbClr val="00BCEB"/>
    <a:srgbClr val="6EBE4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0" autoAdjust="0"/>
    <p:restoredTop sz="82567" autoAdjust="0"/>
  </p:normalViewPr>
  <p:slideViewPr>
    <p:cSldViewPr snapToGrid="0" snapToObjects="1" showGuides="1">
      <p:cViewPr varScale="1">
        <p:scale>
          <a:sx n="116" d="100"/>
          <a:sy n="116" d="100"/>
        </p:scale>
        <p:origin x="1446" y="96"/>
      </p:cViewPr>
      <p:guideLst>
        <p:guide pos="3144"/>
        <p:guide orient="horz" pos="44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1" d="100"/>
        <a:sy n="111" d="100"/>
      </p:scale>
      <p:origin x="0" y="0"/>
    </p:cViewPr>
  </p:sorterViewPr>
  <p:notesViewPr>
    <p:cSldViewPr snapToGrid="0" snapToObjects="1" showGuides="1">
      <p:cViewPr varScale="1">
        <p:scale>
          <a:sx n="97" d="100"/>
          <a:sy n="97" d="100"/>
        </p:scale>
        <p:origin x="19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7/20/2023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RedDrip7/SunBurst_DGA_Decod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cs.co/SecureX_Sunburst_Investig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2734244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pPr marL="228600" indent="-228600">
              <a:buAutoNum type="arabicParenR"/>
            </a:pPr>
            <a:r>
              <a:rPr lang="en-GB" noProof="1"/>
              <a:t>Primeiras indicações de possível comprometimento a SolarWinds. </a:t>
            </a:r>
            <a:r>
              <a:rPr lang="pt-BR" noProof="1"/>
              <a:t>. Um novo relatório na sexta-feira sugeriu que os invasores podem ter tido acesso ao sistema da SolarWinds em outubro de 2019. Fontes familiarizadas com o assunto disseram que os hackers injetaram arquivos não maliciosos nos sistemas da SolarWinds, possivelmente como uma simulação para ver se a eminente invasão seria detectada.</a:t>
            </a:r>
            <a:br>
              <a:rPr lang="en-US" dirty="0"/>
            </a:br>
            <a:br>
              <a:rPr lang="en-US" dirty="0"/>
            </a:br>
            <a:r>
              <a:rPr lang="en-US" dirty="0"/>
              <a:t>Nesse </a:t>
            </a:r>
            <a:r>
              <a:rPr lang="en-US" dirty="0" err="1"/>
              <a:t>meio</a:t>
            </a:r>
            <a:r>
              <a:rPr lang="en-US" dirty="0"/>
              <a:t> tempo, em Dezembro de 2019 o domínio de C2 </a:t>
            </a:r>
            <a:r>
              <a:rPr lang="en-US" dirty="0" err="1"/>
              <a:t>primário</a:t>
            </a:r>
            <a:r>
              <a:rPr lang="en-US" dirty="0"/>
              <a:t> </a:t>
            </a:r>
            <a:r>
              <a:rPr lang="en-US" dirty="0" err="1"/>
              <a:t>teve</a:t>
            </a:r>
            <a:r>
              <a:rPr lang="en-US" dirty="0"/>
              <a:t> algumas </a:t>
            </a:r>
            <a:r>
              <a:rPr lang="en-US" dirty="0" err="1"/>
              <a:t>propriedades</a:t>
            </a:r>
            <a:r>
              <a:rPr lang="en-US" dirty="0"/>
              <a:t> </a:t>
            </a:r>
            <a:r>
              <a:rPr lang="en-US" dirty="0" err="1"/>
              <a:t>modificadas</a:t>
            </a:r>
            <a:r>
              <a:rPr lang="en-US" dirty="0"/>
              <a:t>, em Fevereiro de 2020 esse servidor foi habilitado em servidor de nomes </a:t>
            </a:r>
            <a:r>
              <a:rPr lang="en-US" dirty="0" err="1"/>
              <a:t>criado</a:t>
            </a:r>
            <a:r>
              <a:rPr lang="en-US" dirty="0"/>
              <a:t>. As </a:t>
            </a:r>
            <a:r>
              <a:rPr lang="en-US" dirty="0" err="1"/>
              <a:t>amotras</a:t>
            </a:r>
            <a:r>
              <a:rPr lang="en-US" dirty="0"/>
              <a:t> mais </a:t>
            </a:r>
            <a:r>
              <a:rPr lang="en-US" dirty="0" err="1"/>
              <a:t>recentes</a:t>
            </a:r>
            <a:r>
              <a:rPr lang="en-US" dirty="0"/>
              <a:t> que se </a:t>
            </a:r>
            <a:r>
              <a:rPr lang="en-US" dirty="0" err="1"/>
              <a:t>descobriu</a:t>
            </a:r>
            <a:r>
              <a:rPr lang="en-US" dirty="0"/>
              <a:t> que foram </a:t>
            </a:r>
            <a:r>
              <a:rPr lang="en-US" dirty="0" err="1"/>
              <a:t>modificadas</a:t>
            </a:r>
            <a:r>
              <a:rPr lang="en-US" dirty="0"/>
              <a:t> vão do período de </a:t>
            </a:r>
            <a:r>
              <a:rPr lang="en-US" dirty="0" err="1"/>
              <a:t>março</a:t>
            </a:r>
            <a:r>
              <a:rPr lang="en-US" dirty="0"/>
              <a:t> a </a:t>
            </a:r>
            <a:r>
              <a:rPr lang="en-US" dirty="0" err="1"/>
              <a:t>junho</a:t>
            </a:r>
            <a:r>
              <a:rPr lang="en-US" dirty="0"/>
              <a:t> deste ano.</a:t>
            </a:r>
          </a:p>
          <a:p>
            <a:pPr marL="228600" indent="-228600">
              <a:buAutoNum type="arabicParenR"/>
            </a:pPr>
            <a:endParaRPr lang="en-US" dirty="0"/>
          </a:p>
          <a:p>
            <a:pPr marL="228600" indent="-228600">
              <a:buAutoNum type="arabicParenR"/>
            </a:pPr>
            <a:r>
              <a:rPr lang="en-US" noProof="1"/>
              <a:t>Ações suspeitos: duas empresas entre os maiores acionistas da venderam suas ações. </a:t>
            </a:r>
            <a:br>
              <a:rPr lang="en-US" noProof="1"/>
            </a:br>
            <a:endParaRPr lang="en-US" noProof="1"/>
          </a:p>
          <a:p>
            <a:pPr marL="228600" indent="-228600">
              <a:buAutoNum type="arabicParenR"/>
            </a:pPr>
            <a:r>
              <a:rPr lang="pt-BR" dirty="0"/>
              <a:t>A FireEye revela que nation-state Hackers invadiram a rede da FireEye e roubaram as ferramentas de teste de penetração do Red Team da empresa.</a:t>
            </a:r>
            <a:br>
              <a:rPr lang="en-US" dirty="0"/>
            </a:br>
            <a:endParaRPr lang="en-US" dirty="0"/>
          </a:p>
          <a:p>
            <a:pPr marL="228600" indent="-228600">
              <a:buAutoNum type="arabicParenR"/>
            </a:pPr>
            <a:r>
              <a:rPr lang="pt-BR" dirty="0"/>
              <a:t>A FireEye descobre que as atualizações do SolarWinds Orion foram corrompidas e transformadas em armas por hackers.</a:t>
            </a:r>
            <a:br>
              <a:rPr lang="en-US" dirty="0"/>
            </a:br>
            <a:endParaRPr lang="en-US" dirty="0"/>
          </a:p>
          <a:p>
            <a:pPr marL="228600" indent="-228600">
              <a:buAutoNum type="arabicParenR"/>
            </a:pPr>
            <a:r>
              <a:rPr lang="en-US" noProof="1"/>
              <a:t>União de esforços: </a:t>
            </a:r>
            <a:r>
              <a:rPr lang="pt-BR" dirty="0"/>
              <a:t>A Cybersecurity and Infrastructure Security Agency (CISA), parte do Departamento de Segurança Interna dos EUA (DHS), emite a diretiva de emergência 21-01, ordenando que as agências federais desliguem o SolarWinds Orion devido a uma ameaça substancial à segurança. A SolarWinds emite um aviso de segurança descrevendo o hack da plataforma Orion e as medidas defensivas associadas.</a:t>
            </a:r>
            <a:br>
              <a:rPr lang="en-US" dirty="0"/>
            </a:br>
            <a:endParaRPr lang="en-US" dirty="0"/>
          </a:p>
          <a:p>
            <a:pPr marL="228600" indent="-228600">
              <a:buAutoNum type="arabicParenR"/>
            </a:pPr>
            <a:r>
              <a:rPr lang="en-US" dirty="0"/>
              <a:t>Ações despencam.</a:t>
            </a:r>
            <a:br>
              <a:rPr lang="en-US" dirty="0"/>
            </a:br>
            <a:endParaRPr lang="en-US" dirty="0"/>
          </a:p>
          <a:p>
            <a:pPr marL="228600" indent="-228600">
              <a:buAutoNum type="arabicParenR"/>
            </a:pPr>
            <a:r>
              <a:rPr lang="pt-BR" b="0" dirty="0"/>
              <a:t>Vítimas de Ataque: As vítimas incluem os Departamentos de Comércio e Tesouro dos EUA; o Departamento de Segurança Interna (DHS), os Institutos Nacionais de Saúde e o Departamento de Estado.</a:t>
            </a:r>
          </a:p>
          <a:p>
            <a:pPr marL="0" indent="0">
              <a:buNone/>
            </a:pPr>
            <a:endParaRPr lang="en-GB" noProof="1"/>
          </a:p>
          <a:p>
            <a:pPr marL="0" indent="0">
              <a:buNone/>
            </a:pPr>
            <a:r>
              <a:rPr lang="en-GB" noProof="1"/>
              <a:t>-</a:t>
            </a:r>
          </a:p>
          <a:p>
            <a:pPr marL="0" indent="0">
              <a:buNone/>
            </a:pPr>
            <a:endParaRPr lang="en-GB" noProof="1"/>
          </a:p>
          <a:p>
            <a:pPr marL="0" indent="0">
              <a:buNone/>
            </a:pPr>
            <a:r>
              <a:rPr lang="en-US" noProof="1"/>
              <a:t>https://www.channele2e.com/technology/security/solarwinds-orion-breach-hacking-incident-timeline-and-updated-details/</a:t>
            </a:r>
          </a:p>
        </p:txBody>
      </p:sp>
    </p:spTree>
    <p:extLst>
      <p:ext uri="{BB962C8B-B14F-4D97-AF65-F5344CB8AC3E}">
        <p14:creationId xmlns:p14="http://schemas.microsoft.com/office/powerpoint/2010/main" val="304722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381000" y="685800"/>
            <a:ext cx="6096000" cy="3429000"/>
          </a:xfrm>
          <a:ln/>
        </p:spPr>
      </p:sp>
      <p:sp>
        <p:nvSpPr>
          <p:cNvPr id="975875" name="Rectangle 3"/>
          <p:cNvSpPr>
            <a:spLocks noGrp="1" noChangeArrowheads="1"/>
          </p:cNvSpPr>
          <p:nvPr>
            <p:ph type="body" idx="1"/>
          </p:nvPr>
        </p:nvSpPr>
        <p:spPr>
          <a:xfrm>
            <a:off x="685638" y="4343914"/>
            <a:ext cx="5486727" cy="4114361"/>
          </a:xfrm>
        </p:spPr>
        <p:txBody>
          <a:bodyPr/>
          <a:lstStyle/>
          <a:p>
            <a:pPr marL="0" indent="0">
              <a:buNone/>
            </a:pPr>
            <a:r>
              <a:rPr lang="en-GB" noProof="1"/>
              <a:t>8) </a:t>
            </a:r>
            <a:r>
              <a:rPr lang="pt-BR" noProof="1"/>
              <a:t>Atualização SolarWinds MSP: Por um lado, o software SolarWinds MSP não fez parte do ataque. Mas, por outro lado, a empresa está realizando etapas extras para reduzir os riscos neste momento. Especificamente, a SolarWinds MSP em 16 de dezembro disse a seus parceiros que revogaria os certificados digitais para suas ferramentas e exigiria que os clientes assinassem novamente digitalmente em seus produtos. A SolarWinds começou a emitir os novos certificados em 18 de dezembro e revogou todos os seus certificados antigos dia 21 de dezembro.</a:t>
            </a:r>
          </a:p>
          <a:p>
            <a:pPr marL="0" indent="0">
              <a:buNone/>
            </a:pPr>
            <a:endParaRPr lang="en-US" dirty="0"/>
          </a:p>
          <a:p>
            <a:pPr marL="0" indent="0">
              <a:buNone/>
            </a:pPr>
            <a:r>
              <a:rPr lang="en-US" noProof="1"/>
              <a:t>9) </a:t>
            </a:r>
            <a:r>
              <a:rPr lang="pt-BR" b="1" dirty="0"/>
              <a:t>Ataque Kill Switch:</a:t>
            </a:r>
            <a:r>
              <a:rPr lang="pt-BR" b="0" dirty="0"/>
              <a:t> Um domínio malicioso chave usado no ataque foi confiscado por especialistas em segurança e usado como um "killswitch".</a:t>
            </a:r>
            <a:br>
              <a:rPr lang="pt-BR" b="0" dirty="0"/>
            </a:br>
            <a:endParaRPr lang="en-US" noProof="1"/>
          </a:p>
          <a:p>
            <a:pPr marL="0" indent="0">
              <a:buNone/>
            </a:pPr>
            <a:r>
              <a:rPr lang="en-US" noProof="1"/>
              <a:t>10) P</a:t>
            </a:r>
            <a:r>
              <a:rPr lang="pt-BR" b="1" dirty="0"/>
              <a:t>rovedores de serviços de TI são alvos</a:t>
            </a:r>
            <a:r>
              <a:rPr lang="pt-BR" b="0" dirty="0"/>
              <a:t>: a Microsoft descobriu que mais de 40 de seus clientes eram alvos. Aproximadamente 44% desses clientes eram provedores de serviços de TI, empresas de software ou tecnologia. A Microsoft descreveu a necessidade de uma “resposta de segurança cibernética forte e global”. Hackers acessaram sistemas da National Nuclear Security Administration, que mantém o estoque de armas nucleares dos EUA.</a:t>
            </a:r>
            <a:endParaRPr lang="en-US" b="0" dirty="0"/>
          </a:p>
        </p:txBody>
      </p:sp>
    </p:spTree>
    <p:extLst>
      <p:ext uri="{BB962C8B-B14F-4D97-AF65-F5344CB8AC3E}">
        <p14:creationId xmlns:p14="http://schemas.microsoft.com/office/powerpoint/2010/main" val="38731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next step, the threat actor leverages a memory-only payload called TEARDROP to deliver a </a:t>
            </a:r>
            <a:r>
              <a:rPr lang="en-US" dirty="0" err="1"/>
              <a:t>CobaltStrike</a:t>
            </a:r>
            <a:r>
              <a:rPr lang="en-US" dirty="0"/>
              <a:t> BEACON, among other payloads. </a:t>
            </a:r>
            <a:r>
              <a:rPr lang="en-US" dirty="0" err="1"/>
              <a:t>CobaltStrike</a:t>
            </a:r>
            <a:r>
              <a:rPr lang="en-US" dirty="0"/>
              <a:t> is a commercially available, full-featured penetration testing toolkit that advertises itself as "adversary simulation software.” However, it is also commonly used by attackers</a:t>
            </a:r>
          </a:p>
          <a:p>
            <a:endParaRPr lang="en-US" dirty="0"/>
          </a:p>
          <a:p>
            <a:r>
              <a:rPr lang="en-US" dirty="0"/>
              <a:t>The C2 domain name is composed from a prefix that is generated based on data from the machine. Although the subdomains of “</a:t>
            </a:r>
            <a:r>
              <a:rPr lang="en-US" dirty="0" err="1"/>
              <a:t>appsync-api</a:t>
            </a:r>
            <a:r>
              <a:rPr lang="en-US" dirty="0"/>
              <a:t>.&lt;region&gt;.avsvmcloud.com” seem randomly generated and were initially considered to be generated by a Domain Generation Algorithm (DGA), they encode the domain name of the compromised Orion server. The </a:t>
            </a:r>
            <a:r>
              <a:rPr lang="en-US" dirty="0">
                <a:hlinkClick r:id="rId3"/>
              </a:rPr>
              <a:t>decoding algorithm</a:t>
            </a:r>
            <a:r>
              <a:rPr lang="en-US" dirty="0"/>
              <a:t> was provided by the </a:t>
            </a:r>
            <a:r>
              <a:rPr lang="en-US" dirty="0" err="1"/>
              <a:t>RedDrip</a:t>
            </a:r>
            <a:r>
              <a:rPr lang="en-US" dirty="0"/>
              <a:t> team from the Chinese Security Vendor </a:t>
            </a:r>
            <a:r>
              <a:rPr lang="en-US" dirty="0" err="1"/>
              <a:t>QiAnXin</a:t>
            </a:r>
            <a:r>
              <a:rPr lang="en-US" dirty="0"/>
              <a:t> Technology. For example, given the domain s67olf26av187hp6vwonou0be2h.appsync-api.us-west-2.avsvmcloud.com, the decoder extracts from the subdomain “s67olf26av187hp6vwonou0be2h” the domain name “nvidia.com”. In order to collect a list of compromised companies, it is possible to collect domain names contacted by SUNBURST from passive DNS sources and decode their subdomains. Lista de domínios decodificados: https://github.com/bambenek/research/blob/main/sunburst/uniq-hostnames.txt</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2854924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VT infra: https://www.virustotal.com/graph/g8c1baece7cab4e1aae553271df8772f8ca1dcaa7b1d84c508982f294f3ea45c8</a:t>
            </a:r>
          </a:p>
          <a:p>
            <a:r>
              <a:rPr lang="pt-BR" dirty="0"/>
              <a:t>SecureX </a:t>
            </a:r>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5</a:t>
            </a:fld>
            <a:endParaRPr lang="en-US"/>
          </a:p>
        </p:txBody>
      </p:sp>
    </p:spTree>
    <p:extLst>
      <p:ext uri="{BB962C8B-B14F-4D97-AF65-F5344CB8AC3E}">
        <p14:creationId xmlns:p14="http://schemas.microsoft.com/office/powerpoint/2010/main" val="2178006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https://github.com/Shadow0ps/solorigate_sample_source</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6</a:t>
            </a:fld>
            <a:endParaRPr lang="en-US"/>
          </a:p>
        </p:txBody>
      </p:sp>
    </p:spTree>
    <p:extLst>
      <p:ext uri="{BB962C8B-B14F-4D97-AF65-F5344CB8AC3E}">
        <p14:creationId xmlns:p14="http://schemas.microsoft.com/office/powerpoint/2010/main" val="553117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noProof="1">
                <a:solidFill>
                  <a:srgbClr val="000000"/>
                </a:solidFill>
                <a:latin typeface="CiscoSansTT ExtraLight"/>
                <a:cs typeface="Calibri" pitchFamily="34" charset="0"/>
              </a:rPr>
              <a:t>Em um mundo perfeito, atualizações e patches seriam testados em ambientes de sandbox antes de entrar em produção para verificar a existência de malwares.</a:t>
            </a:r>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10914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pt-BR" sz="1800" dirty="0">
                <a:solidFill>
                  <a:srgbClr val="000000"/>
                </a:solidFill>
                <a:effectLst/>
                <a:latin typeface="Calibri" panose="020F0502020204030204" pitchFamily="34" charset="0"/>
                <a:ea typeface="Calibri" panose="020F0502020204030204" pitchFamily="34" charset="0"/>
              </a:rPr>
              <a:t>Como essa é uma análise em andamento, podemos orientar ao </a:t>
            </a:r>
            <a:r>
              <a:rPr lang="pt-BR" sz="1800" dirty="0">
                <a:solidFill>
                  <a:srgbClr val="000000"/>
                </a:solidFill>
                <a:effectLst/>
                <a:latin typeface="-apple-system"/>
                <a:ea typeface="Calibri" panose="020F0502020204030204" pitchFamily="34" charset="0"/>
              </a:rPr>
              <a:t>clientes que estão utilizando SecureX (o que deveriam estar) e estão preocupados com o Sunburst, (o que também deveriam estar) e desejam saber se foram afetados, temos dois recursos para eles:</a:t>
            </a:r>
            <a:br>
              <a:rPr lang="pt-BR" sz="1800" dirty="0">
                <a:solidFill>
                  <a:srgbClr val="000000"/>
                </a:solidFill>
                <a:effectLst/>
                <a:latin typeface="-apple-system"/>
                <a:ea typeface="Calibri" panose="020F0502020204030204" pitchFamily="34" charset="0"/>
              </a:rPr>
            </a:br>
            <a:endParaRPr lang="en-US" sz="1800" dirty="0">
              <a:effectLst/>
              <a:latin typeface="Calibri" panose="020F0502020204030204" pitchFamily="34" charset="0"/>
              <a:ea typeface="Calibri" panose="020F0502020204030204" pitchFamily="34" charset="0"/>
            </a:endParaRPr>
          </a:p>
          <a:p>
            <a:pPr marL="342900" lvl="0" indent="-342900">
              <a:spcAft>
                <a:spcPts val="1200"/>
              </a:spcAft>
              <a:buFont typeface="+mj-lt"/>
              <a:buAutoNum type="arabicPeriod"/>
            </a:pPr>
            <a:r>
              <a:rPr lang="pt-BR" sz="1800" b="1" dirty="0">
                <a:solidFill>
                  <a:srgbClr val="000000"/>
                </a:solidFill>
                <a:effectLst/>
                <a:latin typeface="-apple-system"/>
                <a:ea typeface="Times New Roman" panose="02020603050405020304" pitchFamily="18" charset="0"/>
              </a:rPr>
              <a:t>SecureX Investigation: </a:t>
            </a:r>
            <a:r>
              <a:rPr lang="pt-BR" sz="1800" b="1" u="sng" dirty="0">
                <a:solidFill>
                  <a:srgbClr val="000000"/>
                </a:solidFill>
                <a:effectLst/>
                <a:latin typeface="-apple-system"/>
                <a:ea typeface="Times New Roman" panose="02020603050405020304" pitchFamily="18" charset="0"/>
                <a:hlinkClick r:id="rId3"/>
              </a:rPr>
              <a:t>http://cs.co/SecureX_Sunburst_Investigation</a:t>
            </a:r>
            <a:r>
              <a:rPr lang="pt-BR" sz="1800" dirty="0">
                <a:solidFill>
                  <a:srgbClr val="000000"/>
                </a:solidFill>
                <a:effectLst/>
                <a:latin typeface="-apple-system"/>
                <a:ea typeface="Times New Roman" panose="02020603050405020304" pitchFamily="18" charset="0"/>
              </a:rPr>
              <a:t> é um link que redireciona para uma investigação de resposta a ameaças SecureX de todos os observáveis ​​que estão no blog da Talos até o momento. Com um clique nesse link, eles podem ver se alguma de suas tecnologias compatíveis com SecureX detectou qualquer interação com qualquer um dos domínios ou hashes de arquivo conhecidos por estarem envolvidos no ataque.</a:t>
            </a:r>
            <a:br>
              <a:rPr lang="pt-BR" sz="1800" dirty="0">
                <a:solidFill>
                  <a:srgbClr val="000000"/>
                </a:solidFill>
                <a:effectLst/>
                <a:latin typeface="-apple-system"/>
                <a:ea typeface="Times New Roman" panose="02020603050405020304" pitchFamily="18" charset="0"/>
              </a:rPr>
            </a:br>
            <a:endParaRPr lang="en-US" sz="1800" dirty="0">
              <a:solidFill>
                <a:srgbClr val="000000"/>
              </a:solidFill>
              <a:effectLst/>
              <a:latin typeface="Calibri" panose="020F0502020204030204" pitchFamily="34" charset="0"/>
              <a:ea typeface="Calibri" panose="020F0502020204030204" pitchFamily="34" charset="0"/>
            </a:endParaRPr>
          </a:p>
          <a:p>
            <a:pPr marL="342900" lvl="0" indent="-342900">
              <a:buFont typeface="+mj-lt"/>
              <a:buAutoNum type="arabicPeriod"/>
            </a:pPr>
            <a:r>
              <a:rPr lang="pt-BR" sz="1800" dirty="0">
                <a:solidFill>
                  <a:srgbClr val="000000"/>
                </a:solidFill>
                <a:effectLst/>
                <a:latin typeface="-apple-system"/>
                <a:ea typeface="Times New Roman" panose="02020603050405020304" pitchFamily="18" charset="0"/>
              </a:rPr>
              <a:t>Nesta sexta-feira, lanço um vídeo no meu canal detalhando o ataque e como o Umbrella e o Secure Endpoint (AMP4E), com Orbital pode atender de forma fácil e rápida ao primeiro requisito da Diretiva de Emergência DHS CISA 21-01. A diretiva diz para localizar todos os sistemas que executam o software afetado e verificar esses sistemas para novos usuários e contas de serviço. Com Orbital, podemos fazer isso facilmente e de qualquer lugar com acesso ao Ribbon do SecureX, inclusive no navegador onde estiverem lendo a diretiva (ou o blog) com os IoCs!</a:t>
            </a:r>
            <a:br>
              <a:rPr lang="pt-BR" sz="1800" dirty="0">
                <a:solidFill>
                  <a:srgbClr val="000000"/>
                </a:solidFill>
                <a:effectLst/>
                <a:latin typeface="-apple-system"/>
                <a:ea typeface="Times New Roman" panose="02020603050405020304" pitchFamily="18" charset="0"/>
              </a:rPr>
            </a:br>
            <a:endParaRPr lang="pt-BR" sz="1800" dirty="0">
              <a:solidFill>
                <a:srgbClr val="000000"/>
              </a:solidFill>
              <a:effectLst/>
              <a:latin typeface="-apple-system"/>
              <a:ea typeface="Times New Roman" panose="02020603050405020304" pitchFamily="18" charset="0"/>
            </a:endParaRPr>
          </a:p>
          <a:p>
            <a:pPr marL="342900" lvl="0" indent="-342900">
              <a:buFont typeface="+mj-lt"/>
              <a:buAutoNum type="arabicPeriod"/>
            </a:pPr>
            <a:r>
              <a:rPr lang="pt-BR" sz="1800" dirty="0">
                <a:solidFill>
                  <a:srgbClr val="000000"/>
                </a:solidFill>
                <a:effectLst/>
                <a:latin typeface="Calibri" panose="020F0502020204030204" pitchFamily="34" charset="0"/>
                <a:ea typeface="Calibri" panose="020F0502020204030204" pitchFamily="34" charset="0"/>
              </a:rPr>
              <a:t>A equipe da Umbrella lançou uma atualização em nossos relatórios de ameaças, que fornecem visibilidade das ameaças às quais você pode ter sido exposto durante um determinado período de tempo e se elas estão bloqueadas ou permitidas. Esta atualização específica permite que todos os clientes revisem os últimos 12 meses de eventos de DNS da Umbrella para tráfego que pode indicar a presença do backdoor Sunburst nos ambientes do cliente. A Cisco está notificando os clientes que estão usando Umbrella e / ou Secure Endpoint Threat Hunting (requer licença Premier) onde IOCs que indicam atividade Sunburst (violação SolarWinds) foram observados.</a:t>
            </a:r>
            <a:endParaRPr lang="en-US" sz="1800" dirty="0">
              <a:solidFill>
                <a:srgbClr val="000000"/>
              </a:solidFill>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a:p>
        </p:txBody>
      </p:sp>
    </p:spTree>
    <p:extLst>
      <p:ext uri="{BB962C8B-B14F-4D97-AF65-F5344CB8AC3E}">
        <p14:creationId xmlns:p14="http://schemas.microsoft.com/office/powerpoint/2010/main" val="29704989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Master" Target="../slideMasters/slideMaster2.xml"/><Relationship Id="rId6" Type="http://schemas.openxmlformats.org/officeDocument/2006/relationships/image" Target="../media/image41.svg"/><Relationship Id="rId11" Type="http://schemas.openxmlformats.org/officeDocument/2006/relationships/image" Target="../media/image46.sv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Midnight">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4" y="3856736"/>
            <a:ext cx="8339328"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4" y="4102749"/>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4" y="4348762"/>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4" y="3107661"/>
            <a:ext cx="8339328" cy="299001"/>
          </a:xfrm>
          <a:prstGeom prst="rect">
            <a:avLst/>
          </a:prstGeom>
        </p:spPr>
        <p:txBody>
          <a:bodyPr lIns="91420" tIns="45710" rIns="91420" bIns="45710">
            <a:noAutofit/>
          </a:bodyPr>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pic>
        <p:nvPicPr>
          <p:cNvPr id="8" name="Picture 7" descr="A picture containing plate&#10;&#10;Description automatically generated">
            <a:extLst>
              <a:ext uri="{FF2B5EF4-FFF2-40B4-BE49-F238E27FC236}">
                <a16:creationId xmlns:a16="http://schemas.microsoft.com/office/drawing/2014/main" id="{2A1BE8A1-5F9F-9944-B6C5-216306D2B222}"/>
              </a:ext>
            </a:extLst>
          </p:cNvPr>
          <p:cNvPicPr>
            <a:picLocks noChangeAspect="1"/>
          </p:cNvPicPr>
          <p:nvPr userDrawn="1"/>
        </p:nvPicPr>
        <p:blipFill>
          <a:blip r:embed="rId2"/>
          <a:stretch>
            <a:fillRect/>
          </a:stretch>
        </p:blipFill>
        <p:spPr>
          <a:xfrm>
            <a:off x="245220" y="221305"/>
            <a:ext cx="1493772" cy="76964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7252698-AB31-3744-8C34-3913AF928F56}"/>
              </a:ext>
            </a:extLst>
          </p:cNvPr>
          <p:cNvPicPr>
            <a:picLocks noChangeAspect="1"/>
          </p:cNvPicPr>
          <p:nvPr userDrawn="1"/>
        </p:nvPicPr>
        <p:blipFill>
          <a:blip r:embed="rId3"/>
          <a:stretch>
            <a:fillRect/>
          </a:stretch>
        </p:blipFill>
        <p:spPr>
          <a:xfrm>
            <a:off x="7046208" y="487542"/>
            <a:ext cx="1593916" cy="246013"/>
          </a:xfrm>
          <a:prstGeom prst="rect">
            <a:avLst/>
          </a:prstGeom>
        </p:spPr>
      </p:pic>
      <p:sp>
        <p:nvSpPr>
          <p:cNvPr id="9" name="Rectangle 4">
            <a:extLst>
              <a:ext uri="{FF2B5EF4-FFF2-40B4-BE49-F238E27FC236}">
                <a16:creationId xmlns:a16="http://schemas.microsoft.com/office/drawing/2014/main" id="{013C8EEE-53F5-429D-8BCF-CABFFBD96D04}"/>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421033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Column Big Text, Small Text – Midnight">
    <p:bg>
      <p:bgPr>
        <a:solidFill>
          <a:schemeClr val="bg1"/>
        </a:solidFill>
        <a:effectLst/>
      </p:bgPr>
    </p:bg>
    <p:spTree>
      <p:nvGrpSpPr>
        <p:cNvPr id="1" name=""/>
        <p:cNvGrpSpPr/>
        <p:nvPr/>
      </p:nvGrpSpPr>
      <p:grpSpPr>
        <a:xfrm>
          <a:off x="0" y="0"/>
          <a:ext cx="0" cy="0"/>
          <a:chOff x="0" y="0"/>
          <a:chExt cx="0" cy="0"/>
        </a:xfrm>
      </p:grpSpPr>
      <p:sp>
        <p:nvSpPr>
          <p:cNvPr id="31" name="Title Text">
            <a:extLst>
              <a:ext uri="{FF2B5EF4-FFF2-40B4-BE49-F238E27FC236}">
                <a16:creationId xmlns:a16="http://schemas.microsoft.com/office/drawing/2014/main" id="{B86AC1B5-99C9-C748-BFDC-90E3BA7442FD}"/>
              </a:ext>
            </a:extLst>
          </p:cNvPr>
          <p:cNvSpPr txBox="1">
            <a:spLocks noGrp="1"/>
          </p:cNvSpPr>
          <p:nvPr>
            <p:ph type="title" hasCustomPrompt="1"/>
          </p:nvPr>
        </p:nvSpPr>
        <p:spPr>
          <a:xfrm>
            <a:off x="438722" y="1923291"/>
            <a:ext cx="2560320" cy="731839"/>
          </a:xfrm>
          <a:prstGeom prst="rect">
            <a:avLst/>
          </a:prstGeom>
        </p:spPr>
        <p:txBody>
          <a:bodyPr anchor="b">
            <a:noAutofit/>
          </a:bodyPr>
          <a:lstStyle>
            <a:lvl1pPr>
              <a:lnSpc>
                <a:spcPct val="80000"/>
              </a:lnSpc>
              <a:defRPr sz="4000" baseline="0">
                <a:solidFill>
                  <a:schemeClr val="accent1"/>
                </a:solidFill>
              </a:defRPr>
            </a:lvl1pPr>
          </a:lstStyle>
          <a:p>
            <a:r>
              <a:rPr lang="en-US" dirty="0"/>
              <a:t>##</a:t>
            </a:r>
            <a:endParaRPr dirty="0"/>
          </a:p>
        </p:txBody>
      </p:sp>
      <p:sp>
        <p:nvSpPr>
          <p:cNvPr id="32" name="Text Placeholder 12">
            <a:extLst>
              <a:ext uri="{FF2B5EF4-FFF2-40B4-BE49-F238E27FC236}">
                <a16:creationId xmlns:a16="http://schemas.microsoft.com/office/drawing/2014/main" id="{D3EA0E6C-004B-1646-9865-B9B541E0F28E}"/>
              </a:ext>
            </a:extLst>
          </p:cNvPr>
          <p:cNvSpPr>
            <a:spLocks noGrp="1"/>
          </p:cNvSpPr>
          <p:nvPr>
            <p:ph type="body" sz="quarter" idx="11" hasCustomPrompt="1"/>
          </p:nvPr>
        </p:nvSpPr>
        <p:spPr>
          <a:xfrm>
            <a:off x="6186733" y="1923291"/>
            <a:ext cx="2560320" cy="731838"/>
          </a:xfrm>
          <a:prstGeom prst="rect">
            <a:avLst/>
          </a:prstGeom>
        </p:spPr>
        <p:txBody>
          <a:bodyPr anchor="b">
            <a:noAutofit/>
          </a:bodyPr>
          <a:lstStyle>
            <a:lvl1pPr marL="0" indent="0">
              <a:buNone/>
              <a:defRPr sz="4000" baseline="0">
                <a:solidFill>
                  <a:schemeClr val="accent1"/>
                </a:solidFill>
              </a:defRPr>
            </a:lvl1pPr>
          </a:lstStyle>
          <a:p>
            <a:pPr lvl="0"/>
            <a:r>
              <a:rPr lang="en-US" dirty="0"/>
              <a:t>##</a:t>
            </a:r>
          </a:p>
        </p:txBody>
      </p:sp>
      <p:sp>
        <p:nvSpPr>
          <p:cNvPr id="33" name="Text Placeholder 2">
            <a:extLst>
              <a:ext uri="{FF2B5EF4-FFF2-40B4-BE49-F238E27FC236}">
                <a16:creationId xmlns:a16="http://schemas.microsoft.com/office/drawing/2014/main" id="{0184AF57-AE81-F54E-B114-3C56FAAC6C3E}"/>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accent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dirty="0"/>
              <a:t>##</a:t>
            </a:r>
          </a:p>
        </p:txBody>
      </p:sp>
      <p:sp>
        <p:nvSpPr>
          <p:cNvPr id="34" name="Text Placeholder 14">
            <a:extLst>
              <a:ext uri="{FF2B5EF4-FFF2-40B4-BE49-F238E27FC236}">
                <a16:creationId xmlns:a16="http://schemas.microsoft.com/office/drawing/2014/main" id="{ADFF77C8-365F-C34A-AB4A-B4251F585F18}"/>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1"/>
                </a:solidFill>
              </a:defRPr>
            </a:lvl1pPr>
            <a:lvl2pPr marL="174625" indent="-174625">
              <a:buClrTx/>
              <a:buSzPct val="100000"/>
              <a:tabLst>
                <a:tab pos="171450" algn="l"/>
              </a:tabLst>
              <a:defRPr lang="en-US" dirty="0">
                <a:solidFill>
                  <a:schemeClr val="tx1"/>
                </a:solidFill>
              </a:defRPr>
            </a:lvl2pPr>
            <a:lvl3pPr marL="347472" indent="-174625">
              <a:buClrTx/>
              <a:buSzPct val="80000"/>
              <a:tabLst/>
              <a:defRPr lang="en-US" dirty="0">
                <a:solidFill>
                  <a:schemeClr val="tx1"/>
                </a:solidFill>
              </a:defRPr>
            </a:lvl3pPr>
            <a:lvl4pPr marL="521208" indent="-173038">
              <a:buClrTx/>
              <a:buSzPct val="100000"/>
              <a:tabLst/>
              <a:defRPr lang="en-US" dirty="0">
                <a:solidFill>
                  <a:schemeClr val="tx1"/>
                </a:solidFill>
              </a:defRPr>
            </a:lvl4pPr>
            <a:lvl5pPr marL="744538" indent="-169863">
              <a:buClrTx/>
              <a:buSzPct val="100000"/>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36" name="Text Placeholder 14">
            <a:extLst>
              <a:ext uri="{FF2B5EF4-FFF2-40B4-BE49-F238E27FC236}">
                <a16:creationId xmlns:a16="http://schemas.microsoft.com/office/drawing/2014/main" id="{5827B18B-C9FE-0D44-9628-2281AB7848BE}"/>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1"/>
                </a:solidFill>
              </a:defRPr>
            </a:lvl1pPr>
            <a:lvl2pPr marL="174625" indent="-174625">
              <a:buClrTx/>
              <a:tabLst>
                <a:tab pos="171450" algn="l"/>
              </a:tabLst>
              <a:defRPr lang="en-US" dirty="0">
                <a:solidFill>
                  <a:schemeClr val="tx1"/>
                </a:solidFill>
              </a:defRPr>
            </a:lvl2pPr>
            <a:lvl3pPr marL="347472" indent="-174625">
              <a:buClrTx/>
              <a:tabLst/>
              <a:defRPr lang="en-US" dirty="0">
                <a:solidFill>
                  <a:schemeClr val="tx1"/>
                </a:solidFill>
              </a:defRPr>
            </a:lvl3pPr>
            <a:lvl4pPr marL="521208" indent="-173038">
              <a:buClrTx/>
              <a:buSzPct val="100000"/>
              <a:tabLst/>
              <a:defRPr lang="en-US" dirty="0">
                <a:solidFill>
                  <a:schemeClr val="tx1"/>
                </a:solidFill>
              </a:defRPr>
            </a:lvl4pPr>
            <a:lvl5pPr marL="744538" indent="-169863">
              <a:buClrTx/>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41" name="Text Placeholder 14">
            <a:extLst>
              <a:ext uri="{FF2B5EF4-FFF2-40B4-BE49-F238E27FC236}">
                <a16:creationId xmlns:a16="http://schemas.microsoft.com/office/drawing/2014/main" id="{092762AD-A123-C74C-84CA-911E6817B17F}"/>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1"/>
                </a:solidFill>
              </a:defRPr>
            </a:lvl1pPr>
            <a:lvl2pPr marL="174625" indent="-174625">
              <a:buClrTx/>
              <a:tabLst>
                <a:tab pos="171450" algn="l"/>
              </a:tabLst>
              <a:defRPr lang="en-US" sz="1600" kern="1200" dirty="0">
                <a:solidFill>
                  <a:schemeClr val="tx1"/>
                </a:solidFill>
                <a:latin typeface="+mn-lt"/>
                <a:ea typeface="ＭＳ Ｐゴシック" charset="0"/>
                <a:cs typeface="CiscoSans"/>
              </a:defRPr>
            </a:lvl2pPr>
            <a:lvl3pPr marL="347472" indent="-174625">
              <a:buClrTx/>
              <a:tabLst/>
              <a:defRPr lang="en-US" dirty="0">
                <a:solidFill>
                  <a:schemeClr val="tx1"/>
                </a:solidFill>
              </a:defRPr>
            </a:lvl3pPr>
            <a:lvl4pPr marL="521208" indent="-173038">
              <a:buClrTx/>
              <a:buSzPct val="100000"/>
              <a:tabLst/>
              <a:defRPr lang="en-US" dirty="0">
                <a:solidFill>
                  <a:schemeClr val="tx1"/>
                </a:solidFill>
              </a:defRPr>
            </a:lvl4pPr>
            <a:lvl5pPr marL="744538" indent="-169863">
              <a:buClrTx/>
              <a:tabLst/>
              <a:defRPr lang="en-US" dirty="0">
                <a:solidFill>
                  <a:schemeClr val="tx1"/>
                </a:solidFill>
              </a:defRPr>
            </a:lvl5pPr>
          </a:lstStyle>
          <a:p>
            <a:pPr lvl="0"/>
            <a:r>
              <a:rPr lang="en-US" dirty="0"/>
              <a:t>Subtitle (Use “Indent More” or “Indent Less” to format sub-bullets)</a:t>
            </a:r>
          </a:p>
          <a:p>
            <a:pPr marL="174625" lvl="1" indent="-174625" algn="l" defTabSz="684213" rtl="0" eaLnBrk="1" fontAlgn="base" hangingPunct="1">
              <a:lnSpc>
                <a:spcPct val="95000"/>
              </a:lnSpc>
              <a:spcBef>
                <a:spcPts val="600"/>
              </a:spcBef>
              <a:spcAft>
                <a:spcPct val="0"/>
              </a:spcAft>
              <a:buClrTx/>
              <a:buSzPct val="100000"/>
              <a:buFont typeface="Hiragino Maru Gothic ProN W4" panose="020F0400000000000000" pitchFamily="34" charset="-128"/>
              <a:buChar char="‑"/>
              <a:tabLst>
                <a:tab pos="171450" algn="l"/>
              </a:tabLst>
            </a:pPr>
            <a:r>
              <a:rPr lang="en-US" dirty="0"/>
              <a:t>First level</a:t>
            </a:r>
          </a:p>
          <a:p>
            <a:pPr lvl="2"/>
            <a:r>
              <a:rPr lang="en-US" dirty="0"/>
              <a:t>Second level</a:t>
            </a:r>
          </a:p>
          <a:p>
            <a:pPr lvl="3"/>
            <a:r>
              <a:rPr lang="en-US" dirty="0"/>
              <a:t>Third level (avoid using)</a:t>
            </a:r>
          </a:p>
        </p:txBody>
      </p:sp>
    </p:spTree>
    <p:extLst>
      <p:ext uri="{BB962C8B-B14F-4D97-AF65-F5344CB8AC3E}">
        <p14:creationId xmlns:p14="http://schemas.microsoft.com/office/powerpoint/2010/main" val="39459706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ward – Midnight (Trophy)">
    <p:bg>
      <p:bgPr>
        <a:solidFill>
          <a:schemeClr val="tx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0DD95A7-E5A7-A24D-BDAC-BDB66C731333}"/>
              </a:ext>
            </a:extLst>
          </p:cNvPr>
          <p:cNvSpPr/>
          <p:nvPr userDrawn="1"/>
        </p:nvSpPr>
        <p:spPr>
          <a:xfrm>
            <a:off x="3860" y="4572000"/>
            <a:ext cx="9140139" cy="571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Rectangle 3"/>
          <p:cNvSpPr/>
          <p:nvPr userDrawn="1"/>
        </p:nvSpPr>
        <p:spPr>
          <a:xfrm>
            <a:off x="4563909" y="0"/>
            <a:ext cx="4580092" cy="5143500"/>
          </a:xfrm>
          <a:prstGeom prst="rect">
            <a:avLst/>
          </a:prstGeom>
          <a:solidFill>
            <a:schemeClr val="accent4">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hasCustomPrompt="1"/>
          </p:nvPr>
        </p:nvSpPr>
        <p:spPr bwMode="auto">
          <a:xfrm>
            <a:off x="428888" y="133744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196" rtl="0" eaLnBrk="1" fontAlgn="base" hangingPunct="1">
              <a:lnSpc>
                <a:spcPct val="85000"/>
              </a:lnSpc>
              <a:spcBef>
                <a:spcPct val="0"/>
              </a:spcBef>
              <a:spcAft>
                <a:spcPct val="0"/>
              </a:spcAft>
              <a:defRPr lang="en-GB" sz="4800" kern="1200" dirty="0">
                <a:solidFill>
                  <a:schemeClr val="bg1"/>
                </a:solidFill>
                <a:latin typeface="+mj-lt"/>
                <a:ea typeface="ＭＳ Ｐゴシック" charset="0"/>
                <a:cs typeface="Tipo de letra del sistema Fina" charset="0"/>
              </a:defRPr>
            </a:lvl1pPr>
          </a:lstStyle>
          <a:p>
            <a:pPr lvl="0"/>
            <a:r>
              <a:rPr lang="en-US" dirty="0"/>
              <a:t>Award Title Here</a:t>
            </a:r>
            <a:endParaRPr lang="en-GB" dirty="0"/>
          </a:p>
        </p:txBody>
      </p:sp>
      <p:sp>
        <p:nvSpPr>
          <p:cNvPr id="18" name="Text Placeholder 3">
            <a:extLst>
              <a:ext uri="{FF2B5EF4-FFF2-40B4-BE49-F238E27FC236}">
                <a16:creationId xmlns:a16="http://schemas.microsoft.com/office/drawing/2014/main" id="{F1A184BD-FE75-8F42-9959-413A748B3E80}"/>
              </a:ext>
            </a:extLst>
          </p:cNvPr>
          <p:cNvSpPr>
            <a:spLocks noGrp="1"/>
          </p:cNvSpPr>
          <p:nvPr>
            <p:ph type="body" sz="quarter" idx="12" hasCustomPrompt="1"/>
          </p:nvPr>
        </p:nvSpPr>
        <p:spPr>
          <a:xfrm>
            <a:off x="428889" y="3179760"/>
            <a:ext cx="3808796" cy="448237"/>
          </a:xfrm>
          <a:prstGeom prst="rect">
            <a:avLst/>
          </a:prstGeom>
        </p:spPr>
        <p:txBody>
          <a:bodyPr vert="horz" lIns="91440" tIns="45720" rIns="91440" bIns="45720" rtlCol="0" anchor="t">
            <a:noAutofit/>
          </a:bodyPr>
          <a:lstStyle>
            <a:lvl1pPr marL="9144" indent="0">
              <a:lnSpc>
                <a:spcPct val="100000"/>
              </a:lnSpc>
              <a:buClr>
                <a:schemeClr val="accent2"/>
              </a:buClr>
              <a:buNone/>
              <a:defRPr lang="en-GB"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Subtitle Goes Here</a:t>
            </a:r>
            <a:endParaRPr lang="en-US" dirty="0"/>
          </a:p>
        </p:txBody>
      </p:sp>
      <p:sp>
        <p:nvSpPr>
          <p:cNvPr id="40" name="Rectangle 4">
            <a:extLst>
              <a:ext uri="{FF2B5EF4-FFF2-40B4-BE49-F238E27FC236}">
                <a16:creationId xmlns:a16="http://schemas.microsoft.com/office/drawing/2014/main" id="{6418094F-22D6-BE46-80B2-200B2EFFF3F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41" name="Group 40">
            <a:extLst>
              <a:ext uri="{FF2B5EF4-FFF2-40B4-BE49-F238E27FC236}">
                <a16:creationId xmlns:a16="http://schemas.microsoft.com/office/drawing/2014/main" id="{57A9AEB2-965A-C94E-BEB2-F182440C404C}"/>
              </a:ext>
            </a:extLst>
          </p:cNvPr>
          <p:cNvGrpSpPr/>
          <p:nvPr userDrawn="1"/>
        </p:nvGrpSpPr>
        <p:grpSpPr>
          <a:xfrm>
            <a:off x="528764" y="4712482"/>
            <a:ext cx="921665" cy="191516"/>
            <a:chOff x="528763" y="4712481"/>
            <a:chExt cx="921665" cy="191516"/>
          </a:xfrm>
        </p:grpSpPr>
        <p:grpSp>
          <p:nvGrpSpPr>
            <p:cNvPr id="42" name="Graphic 2">
              <a:extLst>
                <a:ext uri="{FF2B5EF4-FFF2-40B4-BE49-F238E27FC236}">
                  <a16:creationId xmlns:a16="http://schemas.microsoft.com/office/drawing/2014/main" id="{A6A102F2-5A06-624D-BB0F-98EF9257C756}"/>
                </a:ext>
              </a:extLst>
            </p:cNvPr>
            <p:cNvGrpSpPr/>
            <p:nvPr userDrawn="1"/>
          </p:nvGrpSpPr>
          <p:grpSpPr>
            <a:xfrm>
              <a:off x="943759" y="4781970"/>
              <a:ext cx="506669" cy="122027"/>
              <a:chOff x="4433187" y="1865375"/>
              <a:chExt cx="2298157" cy="553493"/>
            </a:xfrm>
            <a:solidFill>
              <a:schemeClr val="accent2"/>
            </a:solidFill>
          </p:grpSpPr>
          <p:sp>
            <p:nvSpPr>
              <p:cNvPr id="44" name="Freeform 43">
                <a:extLst>
                  <a:ext uri="{FF2B5EF4-FFF2-40B4-BE49-F238E27FC236}">
                    <a16:creationId xmlns:a16="http://schemas.microsoft.com/office/drawing/2014/main" id="{35DB4891-664C-334D-B8BD-7F73A2E3C93E}"/>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5" name="Freeform 44">
                <a:extLst>
                  <a:ext uri="{FF2B5EF4-FFF2-40B4-BE49-F238E27FC236}">
                    <a16:creationId xmlns:a16="http://schemas.microsoft.com/office/drawing/2014/main" id="{F13B1EBE-20F2-C14C-9A8A-A849D1F281FB}"/>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6" name="Freeform 45">
                <a:extLst>
                  <a:ext uri="{FF2B5EF4-FFF2-40B4-BE49-F238E27FC236}">
                    <a16:creationId xmlns:a16="http://schemas.microsoft.com/office/drawing/2014/main" id="{4060A7E4-E53B-5D41-9F63-665200684A3D}"/>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7" name="Freeform 46">
                <a:extLst>
                  <a:ext uri="{FF2B5EF4-FFF2-40B4-BE49-F238E27FC236}">
                    <a16:creationId xmlns:a16="http://schemas.microsoft.com/office/drawing/2014/main" id="{613728A3-E815-8A4F-A97D-49EEA396F99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8" name="Freeform 47">
                <a:extLst>
                  <a:ext uri="{FF2B5EF4-FFF2-40B4-BE49-F238E27FC236}">
                    <a16:creationId xmlns:a16="http://schemas.microsoft.com/office/drawing/2014/main" id="{118F537B-F235-D94E-BF23-54DFE352AF6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9" name="Freeform 48">
                <a:extLst>
                  <a:ext uri="{FF2B5EF4-FFF2-40B4-BE49-F238E27FC236}">
                    <a16:creationId xmlns:a16="http://schemas.microsoft.com/office/drawing/2014/main" id="{1A8581B6-290D-CC4F-B2B6-CFAA6ACD4A5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43" name="Freeform 6">
              <a:extLst>
                <a:ext uri="{FF2B5EF4-FFF2-40B4-BE49-F238E27FC236}">
                  <a16:creationId xmlns:a16="http://schemas.microsoft.com/office/drawing/2014/main" id="{5824BAEE-09DA-AE4F-9586-5C9059EDE59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50" name="Rectangle 7">
            <a:extLst>
              <a:ext uri="{FF2B5EF4-FFF2-40B4-BE49-F238E27FC236}">
                <a16:creationId xmlns:a16="http://schemas.microsoft.com/office/drawing/2014/main" id="{E5E3105A-60F4-F949-9356-7C8D0D9FF6DC}"/>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pic>
        <p:nvPicPr>
          <p:cNvPr id="20" name="Picture 19" descr="A picture containing cup, glass&#10;&#10;Description automatically generated">
            <a:extLst>
              <a:ext uri="{FF2B5EF4-FFF2-40B4-BE49-F238E27FC236}">
                <a16:creationId xmlns:a16="http://schemas.microsoft.com/office/drawing/2014/main" id="{313CACB0-7073-E64D-9944-C12D734E06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67158" y="1174036"/>
            <a:ext cx="2088271" cy="3214445"/>
          </a:xfrm>
          <a:prstGeom prst="rect">
            <a:avLst/>
          </a:prstGeom>
        </p:spPr>
      </p:pic>
    </p:spTree>
    <p:extLst>
      <p:ext uri="{BB962C8B-B14F-4D97-AF65-F5344CB8AC3E}">
        <p14:creationId xmlns:p14="http://schemas.microsoft.com/office/powerpoint/2010/main" val="291755768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Questions –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6" y="1286778"/>
            <a:ext cx="541000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Questions</a:t>
            </a:r>
            <a:endParaRPr lang="en-US" dirty="0"/>
          </a:p>
        </p:txBody>
      </p:sp>
      <p:sp>
        <p:nvSpPr>
          <p:cNvPr id="8" name="Rectangle 7">
            <a:extLst>
              <a:ext uri="{FF2B5EF4-FFF2-40B4-BE49-F238E27FC236}">
                <a16:creationId xmlns:a16="http://schemas.microsoft.com/office/drawing/2014/main" id="{78E39EE5-2887-7647-8F1E-15B25216D9B0}"/>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grpSp>
        <p:nvGrpSpPr>
          <p:cNvPr id="9" name="Group 8">
            <a:extLst>
              <a:ext uri="{FF2B5EF4-FFF2-40B4-BE49-F238E27FC236}">
                <a16:creationId xmlns:a16="http://schemas.microsoft.com/office/drawing/2014/main" id="{FD8F79EE-578A-0A41-90D3-3AA1DB87912E}"/>
              </a:ext>
            </a:extLst>
          </p:cNvPr>
          <p:cNvGrpSpPr/>
          <p:nvPr userDrawn="1"/>
        </p:nvGrpSpPr>
        <p:grpSpPr>
          <a:xfrm>
            <a:off x="528764" y="4712482"/>
            <a:ext cx="921665" cy="191516"/>
            <a:chOff x="528763" y="4734321"/>
            <a:chExt cx="816561" cy="169676"/>
          </a:xfrm>
          <a:solidFill>
            <a:schemeClr val="accent2"/>
          </a:solidFill>
        </p:grpSpPr>
        <p:grpSp>
          <p:nvGrpSpPr>
            <p:cNvPr id="10" name="Graphic 2">
              <a:extLst>
                <a:ext uri="{FF2B5EF4-FFF2-40B4-BE49-F238E27FC236}">
                  <a16:creationId xmlns:a16="http://schemas.microsoft.com/office/drawing/2014/main" id="{1608B218-EF72-B747-8798-61FE19DF1C84}"/>
                </a:ext>
              </a:extLst>
            </p:cNvPr>
            <p:cNvGrpSpPr/>
            <p:nvPr userDrawn="1"/>
          </p:nvGrpSpPr>
          <p:grpSpPr>
            <a:xfrm>
              <a:off x="896434" y="4795886"/>
              <a:ext cx="448890" cy="108111"/>
              <a:chOff x="4433187" y="1865375"/>
              <a:chExt cx="2298157" cy="553493"/>
            </a:xfrm>
            <a:grpFill/>
          </p:grpSpPr>
          <p:sp>
            <p:nvSpPr>
              <p:cNvPr id="12" name="Freeform 11">
                <a:extLst>
                  <a:ext uri="{FF2B5EF4-FFF2-40B4-BE49-F238E27FC236}">
                    <a16:creationId xmlns:a16="http://schemas.microsoft.com/office/drawing/2014/main" id="{76538A08-77C3-FC45-882D-7B063EB147B0}"/>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5305B304-0D6C-114F-AD0F-835B786D1AC0}"/>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32603D0B-A68D-014F-9FA5-F1C95BE401B9}"/>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5" name="Freeform 14">
                <a:extLst>
                  <a:ext uri="{FF2B5EF4-FFF2-40B4-BE49-F238E27FC236}">
                    <a16:creationId xmlns:a16="http://schemas.microsoft.com/office/drawing/2014/main" id="{419BF0BC-9464-2346-9BF0-7C0C4A846DB6}"/>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6" name="Freeform 15">
                <a:extLst>
                  <a:ext uri="{FF2B5EF4-FFF2-40B4-BE49-F238E27FC236}">
                    <a16:creationId xmlns:a16="http://schemas.microsoft.com/office/drawing/2014/main" id="{9B0FBDD0-C10E-F448-B90A-ED389121360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7" name="Freeform 16">
                <a:extLst>
                  <a:ext uri="{FF2B5EF4-FFF2-40B4-BE49-F238E27FC236}">
                    <a16:creationId xmlns:a16="http://schemas.microsoft.com/office/drawing/2014/main" id="{F75CF3ED-4966-5741-B247-2C1E2278E00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1" name="Freeform 6">
              <a:extLst>
                <a:ext uri="{FF2B5EF4-FFF2-40B4-BE49-F238E27FC236}">
                  <a16:creationId xmlns:a16="http://schemas.microsoft.com/office/drawing/2014/main" id="{4EDB551A-AF5A-F641-BDB0-0CE83487729B}"/>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8" name="Rectangle 4">
            <a:extLst>
              <a:ext uri="{FF2B5EF4-FFF2-40B4-BE49-F238E27FC236}">
                <a16:creationId xmlns:a16="http://schemas.microsoft.com/office/drawing/2014/main" id="{3AF277E7-ADD1-734E-9F08-03F3D2227E7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pic>
        <p:nvPicPr>
          <p:cNvPr id="19" name="Picture 18">
            <a:extLst>
              <a:ext uri="{FF2B5EF4-FFF2-40B4-BE49-F238E27FC236}">
                <a16:creationId xmlns:a16="http://schemas.microsoft.com/office/drawing/2014/main" id="{E52A194C-2198-0248-B8C6-9D86DF515E1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84711" y="668296"/>
            <a:ext cx="4042879" cy="4042879"/>
          </a:xfrm>
          <a:prstGeom prst="rect">
            <a:avLst/>
          </a:prstGeom>
        </p:spPr>
      </p:pic>
    </p:spTree>
    <p:extLst>
      <p:ext uri="{BB962C8B-B14F-4D97-AF65-F5344CB8AC3E}">
        <p14:creationId xmlns:p14="http://schemas.microsoft.com/office/powerpoint/2010/main" val="11465332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Questions – White with Bulle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E39EE5-2887-7647-8F1E-15B25216D9B0}"/>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grpSp>
        <p:nvGrpSpPr>
          <p:cNvPr id="9" name="Group 8">
            <a:extLst>
              <a:ext uri="{FF2B5EF4-FFF2-40B4-BE49-F238E27FC236}">
                <a16:creationId xmlns:a16="http://schemas.microsoft.com/office/drawing/2014/main" id="{FD8F79EE-578A-0A41-90D3-3AA1DB87912E}"/>
              </a:ext>
            </a:extLst>
          </p:cNvPr>
          <p:cNvGrpSpPr/>
          <p:nvPr userDrawn="1"/>
        </p:nvGrpSpPr>
        <p:grpSpPr>
          <a:xfrm>
            <a:off x="528764" y="4712482"/>
            <a:ext cx="921665" cy="191516"/>
            <a:chOff x="528763" y="4734321"/>
            <a:chExt cx="816561" cy="169676"/>
          </a:xfrm>
          <a:solidFill>
            <a:schemeClr val="accent2"/>
          </a:solidFill>
        </p:grpSpPr>
        <p:grpSp>
          <p:nvGrpSpPr>
            <p:cNvPr id="10" name="Graphic 2">
              <a:extLst>
                <a:ext uri="{FF2B5EF4-FFF2-40B4-BE49-F238E27FC236}">
                  <a16:creationId xmlns:a16="http://schemas.microsoft.com/office/drawing/2014/main" id="{1608B218-EF72-B747-8798-61FE19DF1C84}"/>
                </a:ext>
              </a:extLst>
            </p:cNvPr>
            <p:cNvGrpSpPr/>
            <p:nvPr userDrawn="1"/>
          </p:nvGrpSpPr>
          <p:grpSpPr>
            <a:xfrm>
              <a:off x="896434" y="4795886"/>
              <a:ext cx="448890" cy="108111"/>
              <a:chOff x="4433187" y="1865375"/>
              <a:chExt cx="2298157" cy="553493"/>
            </a:xfrm>
            <a:grpFill/>
          </p:grpSpPr>
          <p:sp>
            <p:nvSpPr>
              <p:cNvPr id="12" name="Freeform 11">
                <a:extLst>
                  <a:ext uri="{FF2B5EF4-FFF2-40B4-BE49-F238E27FC236}">
                    <a16:creationId xmlns:a16="http://schemas.microsoft.com/office/drawing/2014/main" id="{76538A08-77C3-FC45-882D-7B063EB147B0}"/>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5305B304-0D6C-114F-AD0F-835B786D1AC0}"/>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32603D0B-A68D-014F-9FA5-F1C95BE401B9}"/>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5" name="Freeform 14">
                <a:extLst>
                  <a:ext uri="{FF2B5EF4-FFF2-40B4-BE49-F238E27FC236}">
                    <a16:creationId xmlns:a16="http://schemas.microsoft.com/office/drawing/2014/main" id="{419BF0BC-9464-2346-9BF0-7C0C4A846DB6}"/>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6" name="Freeform 15">
                <a:extLst>
                  <a:ext uri="{FF2B5EF4-FFF2-40B4-BE49-F238E27FC236}">
                    <a16:creationId xmlns:a16="http://schemas.microsoft.com/office/drawing/2014/main" id="{9B0FBDD0-C10E-F448-B90A-ED389121360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7" name="Freeform 16">
                <a:extLst>
                  <a:ext uri="{FF2B5EF4-FFF2-40B4-BE49-F238E27FC236}">
                    <a16:creationId xmlns:a16="http://schemas.microsoft.com/office/drawing/2014/main" id="{F75CF3ED-4966-5741-B247-2C1E2278E00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1" name="Freeform 6">
              <a:extLst>
                <a:ext uri="{FF2B5EF4-FFF2-40B4-BE49-F238E27FC236}">
                  <a16:creationId xmlns:a16="http://schemas.microsoft.com/office/drawing/2014/main" id="{4EDB551A-AF5A-F641-BDB0-0CE83487729B}"/>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8" name="Rectangle 4">
            <a:extLst>
              <a:ext uri="{FF2B5EF4-FFF2-40B4-BE49-F238E27FC236}">
                <a16:creationId xmlns:a16="http://schemas.microsoft.com/office/drawing/2014/main" id="{3AF277E7-ADD1-734E-9F08-03F3D2227E7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sp>
        <p:nvSpPr>
          <p:cNvPr id="19" name="Title Placeholder 5">
            <a:extLst>
              <a:ext uri="{FF2B5EF4-FFF2-40B4-BE49-F238E27FC236}">
                <a16:creationId xmlns:a16="http://schemas.microsoft.com/office/drawing/2014/main" id="{F197C7CC-FF73-3F4A-B82E-CA8F18A434BC}"/>
              </a:ext>
            </a:extLst>
          </p:cNvPr>
          <p:cNvSpPr>
            <a:spLocks noGrp="1"/>
          </p:cNvSpPr>
          <p:nvPr>
            <p:ph type="title" hasCustomPrompt="1"/>
          </p:nvPr>
        </p:nvSpPr>
        <p:spPr bwMode="auto">
          <a:xfrm>
            <a:off x="437766" y="341314"/>
            <a:ext cx="434694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Questions?</a:t>
            </a:r>
            <a:endParaRPr lang="en-GB" dirty="0"/>
          </a:p>
        </p:txBody>
      </p:sp>
      <p:sp>
        <p:nvSpPr>
          <p:cNvPr id="21" name="Text Placeholder 2">
            <a:extLst>
              <a:ext uri="{FF2B5EF4-FFF2-40B4-BE49-F238E27FC236}">
                <a16:creationId xmlns:a16="http://schemas.microsoft.com/office/drawing/2014/main" id="{AB4FE979-1878-9648-B813-1AA3E218A5E3}"/>
              </a:ext>
            </a:extLst>
          </p:cNvPr>
          <p:cNvSpPr>
            <a:spLocks noGrp="1"/>
          </p:cNvSpPr>
          <p:nvPr>
            <p:ph type="body" sz="quarter" idx="11" hasCustomPrompt="1"/>
          </p:nvPr>
        </p:nvSpPr>
        <p:spPr>
          <a:xfrm>
            <a:off x="437766" y="1204181"/>
            <a:ext cx="4346944" cy="3324225"/>
          </a:xfrm>
          <a:prstGeom prst="rect">
            <a:avLst/>
          </a:prstGeom>
        </p:spPr>
        <p:txBody>
          <a:bodyPr/>
          <a:lstStyle>
            <a:lvl1pPr>
              <a:defRPr/>
            </a:lvl1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2" name="Picture 21">
            <a:extLst>
              <a:ext uri="{FF2B5EF4-FFF2-40B4-BE49-F238E27FC236}">
                <a16:creationId xmlns:a16="http://schemas.microsoft.com/office/drawing/2014/main" id="{D86C9218-C3DC-1841-A527-3DB808DEA21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84711" y="668296"/>
            <a:ext cx="4042879" cy="4042879"/>
          </a:xfrm>
          <a:prstGeom prst="rect">
            <a:avLst/>
          </a:prstGeom>
        </p:spPr>
      </p:pic>
    </p:spTree>
    <p:extLst>
      <p:ext uri="{BB962C8B-B14F-4D97-AF65-F5344CB8AC3E}">
        <p14:creationId xmlns:p14="http://schemas.microsoft.com/office/powerpoint/2010/main" val="23307971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estions – Midnight">
    <p:bg>
      <p:bgPr>
        <a:solidFill>
          <a:schemeClr val="tx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0DD95A7-E5A7-A24D-BDAC-BDB66C731333}"/>
              </a:ext>
            </a:extLst>
          </p:cNvPr>
          <p:cNvSpPr/>
          <p:nvPr userDrawn="1"/>
        </p:nvSpPr>
        <p:spPr>
          <a:xfrm>
            <a:off x="3860" y="4572000"/>
            <a:ext cx="9140139" cy="571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Rectangle 3"/>
          <p:cNvSpPr/>
          <p:nvPr userDrawn="1"/>
        </p:nvSpPr>
        <p:spPr>
          <a:xfrm>
            <a:off x="4563909" y="0"/>
            <a:ext cx="4580092" cy="5143500"/>
          </a:xfrm>
          <a:prstGeom prst="rect">
            <a:avLst/>
          </a:prstGeom>
          <a:solidFill>
            <a:schemeClr val="accent4">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hasCustomPrompt="1"/>
          </p:nvPr>
        </p:nvSpPr>
        <p:spPr bwMode="auto">
          <a:xfrm>
            <a:off x="428888"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4800" kern="1200" dirty="0">
                <a:solidFill>
                  <a:schemeClr val="bg1"/>
                </a:solidFill>
                <a:latin typeface="+mj-lt"/>
                <a:ea typeface="ＭＳ Ｐゴシック" charset="0"/>
                <a:cs typeface="Tipo de letra del sistema Fina" charset="0"/>
              </a:defRPr>
            </a:lvl1pPr>
          </a:lstStyle>
          <a:p>
            <a:pPr lvl="0"/>
            <a:r>
              <a:rPr lang="en-US" dirty="0"/>
              <a:t>Questions?</a:t>
            </a:r>
            <a:endParaRPr lang="en-GB" dirty="0"/>
          </a:p>
        </p:txBody>
      </p:sp>
      <p:sp>
        <p:nvSpPr>
          <p:cNvPr id="40" name="Rectangle 4">
            <a:extLst>
              <a:ext uri="{FF2B5EF4-FFF2-40B4-BE49-F238E27FC236}">
                <a16:creationId xmlns:a16="http://schemas.microsoft.com/office/drawing/2014/main" id="{6418094F-22D6-BE46-80B2-200B2EFFF3F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41" name="Group 40">
            <a:extLst>
              <a:ext uri="{FF2B5EF4-FFF2-40B4-BE49-F238E27FC236}">
                <a16:creationId xmlns:a16="http://schemas.microsoft.com/office/drawing/2014/main" id="{57A9AEB2-965A-C94E-BEB2-F182440C404C}"/>
              </a:ext>
            </a:extLst>
          </p:cNvPr>
          <p:cNvGrpSpPr/>
          <p:nvPr userDrawn="1"/>
        </p:nvGrpSpPr>
        <p:grpSpPr>
          <a:xfrm>
            <a:off x="528764" y="4712482"/>
            <a:ext cx="921665" cy="191516"/>
            <a:chOff x="528763" y="4712481"/>
            <a:chExt cx="921665" cy="191516"/>
          </a:xfrm>
        </p:grpSpPr>
        <p:grpSp>
          <p:nvGrpSpPr>
            <p:cNvPr id="42" name="Graphic 2">
              <a:extLst>
                <a:ext uri="{FF2B5EF4-FFF2-40B4-BE49-F238E27FC236}">
                  <a16:creationId xmlns:a16="http://schemas.microsoft.com/office/drawing/2014/main" id="{A6A102F2-5A06-624D-BB0F-98EF9257C756}"/>
                </a:ext>
              </a:extLst>
            </p:cNvPr>
            <p:cNvGrpSpPr/>
            <p:nvPr userDrawn="1"/>
          </p:nvGrpSpPr>
          <p:grpSpPr>
            <a:xfrm>
              <a:off x="943759" y="4781970"/>
              <a:ext cx="506669" cy="122027"/>
              <a:chOff x="4433187" y="1865375"/>
              <a:chExt cx="2298157" cy="553493"/>
            </a:xfrm>
            <a:solidFill>
              <a:schemeClr val="accent2"/>
            </a:solidFill>
          </p:grpSpPr>
          <p:sp>
            <p:nvSpPr>
              <p:cNvPr id="44" name="Freeform 43">
                <a:extLst>
                  <a:ext uri="{FF2B5EF4-FFF2-40B4-BE49-F238E27FC236}">
                    <a16:creationId xmlns:a16="http://schemas.microsoft.com/office/drawing/2014/main" id="{35DB4891-664C-334D-B8BD-7F73A2E3C93E}"/>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5" name="Freeform 44">
                <a:extLst>
                  <a:ext uri="{FF2B5EF4-FFF2-40B4-BE49-F238E27FC236}">
                    <a16:creationId xmlns:a16="http://schemas.microsoft.com/office/drawing/2014/main" id="{F13B1EBE-20F2-C14C-9A8A-A849D1F281FB}"/>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6" name="Freeform 45">
                <a:extLst>
                  <a:ext uri="{FF2B5EF4-FFF2-40B4-BE49-F238E27FC236}">
                    <a16:creationId xmlns:a16="http://schemas.microsoft.com/office/drawing/2014/main" id="{4060A7E4-E53B-5D41-9F63-665200684A3D}"/>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7" name="Freeform 46">
                <a:extLst>
                  <a:ext uri="{FF2B5EF4-FFF2-40B4-BE49-F238E27FC236}">
                    <a16:creationId xmlns:a16="http://schemas.microsoft.com/office/drawing/2014/main" id="{613728A3-E815-8A4F-A97D-49EEA396F99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8" name="Freeform 47">
                <a:extLst>
                  <a:ext uri="{FF2B5EF4-FFF2-40B4-BE49-F238E27FC236}">
                    <a16:creationId xmlns:a16="http://schemas.microsoft.com/office/drawing/2014/main" id="{118F537B-F235-D94E-BF23-54DFE352AF6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9" name="Freeform 48">
                <a:extLst>
                  <a:ext uri="{FF2B5EF4-FFF2-40B4-BE49-F238E27FC236}">
                    <a16:creationId xmlns:a16="http://schemas.microsoft.com/office/drawing/2014/main" id="{1A8581B6-290D-CC4F-B2B6-CFAA6ACD4A5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43" name="Freeform 6">
              <a:extLst>
                <a:ext uri="{FF2B5EF4-FFF2-40B4-BE49-F238E27FC236}">
                  <a16:creationId xmlns:a16="http://schemas.microsoft.com/office/drawing/2014/main" id="{5824BAEE-09DA-AE4F-9586-5C9059EDE59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50" name="Rectangle 7">
            <a:extLst>
              <a:ext uri="{FF2B5EF4-FFF2-40B4-BE49-F238E27FC236}">
                <a16:creationId xmlns:a16="http://schemas.microsoft.com/office/drawing/2014/main" id="{E5E3105A-60F4-F949-9356-7C8D0D9FF6DC}"/>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pic>
        <p:nvPicPr>
          <p:cNvPr id="20" name="Picture 19">
            <a:extLst>
              <a:ext uri="{FF2B5EF4-FFF2-40B4-BE49-F238E27FC236}">
                <a16:creationId xmlns:a16="http://schemas.microsoft.com/office/drawing/2014/main" id="{3A3B3280-7010-EB4E-800C-97B1906FA4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84711" y="668296"/>
            <a:ext cx="4042879" cy="4042879"/>
          </a:xfrm>
          <a:prstGeom prst="rect">
            <a:avLst/>
          </a:prstGeom>
        </p:spPr>
      </p:pic>
    </p:spTree>
    <p:extLst>
      <p:ext uri="{BB962C8B-B14F-4D97-AF65-F5344CB8AC3E}">
        <p14:creationId xmlns:p14="http://schemas.microsoft.com/office/powerpoint/2010/main" val="186589156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estions – Midnight with Bullets">
    <p:bg>
      <p:bgPr>
        <a:solidFill>
          <a:schemeClr val="tx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0DD95A7-E5A7-A24D-BDAC-BDB66C731333}"/>
              </a:ext>
            </a:extLst>
          </p:cNvPr>
          <p:cNvSpPr/>
          <p:nvPr userDrawn="1"/>
        </p:nvSpPr>
        <p:spPr>
          <a:xfrm>
            <a:off x="3860" y="4572000"/>
            <a:ext cx="9140139" cy="571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Rectangle 3"/>
          <p:cNvSpPr/>
          <p:nvPr userDrawn="1"/>
        </p:nvSpPr>
        <p:spPr>
          <a:xfrm>
            <a:off x="4563909" y="0"/>
            <a:ext cx="4580092" cy="5143500"/>
          </a:xfrm>
          <a:prstGeom prst="rect">
            <a:avLst/>
          </a:prstGeom>
          <a:solidFill>
            <a:schemeClr val="accent4">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0" name="Rectangle 4">
            <a:extLst>
              <a:ext uri="{FF2B5EF4-FFF2-40B4-BE49-F238E27FC236}">
                <a16:creationId xmlns:a16="http://schemas.microsoft.com/office/drawing/2014/main" id="{6418094F-22D6-BE46-80B2-200B2EFFF3F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41" name="Group 40">
            <a:extLst>
              <a:ext uri="{FF2B5EF4-FFF2-40B4-BE49-F238E27FC236}">
                <a16:creationId xmlns:a16="http://schemas.microsoft.com/office/drawing/2014/main" id="{57A9AEB2-965A-C94E-BEB2-F182440C404C}"/>
              </a:ext>
            </a:extLst>
          </p:cNvPr>
          <p:cNvGrpSpPr/>
          <p:nvPr userDrawn="1"/>
        </p:nvGrpSpPr>
        <p:grpSpPr>
          <a:xfrm>
            <a:off x="528764" y="4712482"/>
            <a:ext cx="921665" cy="191516"/>
            <a:chOff x="528763" y="4712481"/>
            <a:chExt cx="921665" cy="191516"/>
          </a:xfrm>
        </p:grpSpPr>
        <p:grpSp>
          <p:nvGrpSpPr>
            <p:cNvPr id="42" name="Graphic 2">
              <a:extLst>
                <a:ext uri="{FF2B5EF4-FFF2-40B4-BE49-F238E27FC236}">
                  <a16:creationId xmlns:a16="http://schemas.microsoft.com/office/drawing/2014/main" id="{A6A102F2-5A06-624D-BB0F-98EF9257C756}"/>
                </a:ext>
              </a:extLst>
            </p:cNvPr>
            <p:cNvGrpSpPr/>
            <p:nvPr userDrawn="1"/>
          </p:nvGrpSpPr>
          <p:grpSpPr>
            <a:xfrm>
              <a:off x="943759" y="4781970"/>
              <a:ext cx="506669" cy="122027"/>
              <a:chOff x="4433187" y="1865375"/>
              <a:chExt cx="2298157" cy="553493"/>
            </a:xfrm>
            <a:solidFill>
              <a:schemeClr val="accent2"/>
            </a:solidFill>
          </p:grpSpPr>
          <p:sp>
            <p:nvSpPr>
              <p:cNvPr id="44" name="Freeform 43">
                <a:extLst>
                  <a:ext uri="{FF2B5EF4-FFF2-40B4-BE49-F238E27FC236}">
                    <a16:creationId xmlns:a16="http://schemas.microsoft.com/office/drawing/2014/main" id="{35DB4891-664C-334D-B8BD-7F73A2E3C93E}"/>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5" name="Freeform 44">
                <a:extLst>
                  <a:ext uri="{FF2B5EF4-FFF2-40B4-BE49-F238E27FC236}">
                    <a16:creationId xmlns:a16="http://schemas.microsoft.com/office/drawing/2014/main" id="{F13B1EBE-20F2-C14C-9A8A-A849D1F281FB}"/>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6" name="Freeform 45">
                <a:extLst>
                  <a:ext uri="{FF2B5EF4-FFF2-40B4-BE49-F238E27FC236}">
                    <a16:creationId xmlns:a16="http://schemas.microsoft.com/office/drawing/2014/main" id="{4060A7E4-E53B-5D41-9F63-665200684A3D}"/>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7" name="Freeform 46">
                <a:extLst>
                  <a:ext uri="{FF2B5EF4-FFF2-40B4-BE49-F238E27FC236}">
                    <a16:creationId xmlns:a16="http://schemas.microsoft.com/office/drawing/2014/main" id="{613728A3-E815-8A4F-A97D-49EEA396F99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8" name="Freeform 47">
                <a:extLst>
                  <a:ext uri="{FF2B5EF4-FFF2-40B4-BE49-F238E27FC236}">
                    <a16:creationId xmlns:a16="http://schemas.microsoft.com/office/drawing/2014/main" id="{118F537B-F235-D94E-BF23-54DFE352AF6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9" name="Freeform 48">
                <a:extLst>
                  <a:ext uri="{FF2B5EF4-FFF2-40B4-BE49-F238E27FC236}">
                    <a16:creationId xmlns:a16="http://schemas.microsoft.com/office/drawing/2014/main" id="{1A8581B6-290D-CC4F-B2B6-CFAA6ACD4A5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43" name="Freeform 6">
              <a:extLst>
                <a:ext uri="{FF2B5EF4-FFF2-40B4-BE49-F238E27FC236}">
                  <a16:creationId xmlns:a16="http://schemas.microsoft.com/office/drawing/2014/main" id="{5824BAEE-09DA-AE4F-9586-5C9059EDE59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50" name="Rectangle 7">
            <a:extLst>
              <a:ext uri="{FF2B5EF4-FFF2-40B4-BE49-F238E27FC236}">
                <a16:creationId xmlns:a16="http://schemas.microsoft.com/office/drawing/2014/main" id="{E5E3105A-60F4-F949-9356-7C8D0D9FF6DC}"/>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pic>
        <p:nvPicPr>
          <p:cNvPr id="20" name="Picture 19">
            <a:extLst>
              <a:ext uri="{FF2B5EF4-FFF2-40B4-BE49-F238E27FC236}">
                <a16:creationId xmlns:a16="http://schemas.microsoft.com/office/drawing/2014/main" id="{3A3B3280-7010-EB4E-800C-97B1906FA4C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84711" y="668296"/>
            <a:ext cx="4042879" cy="4042879"/>
          </a:xfrm>
          <a:prstGeom prst="rect">
            <a:avLst/>
          </a:prstGeom>
        </p:spPr>
      </p:pic>
      <p:sp>
        <p:nvSpPr>
          <p:cNvPr id="17" name="Title Placeholder 5">
            <a:extLst>
              <a:ext uri="{FF2B5EF4-FFF2-40B4-BE49-F238E27FC236}">
                <a16:creationId xmlns:a16="http://schemas.microsoft.com/office/drawing/2014/main" id="{1B84FEB5-542E-F448-B56E-FCDC28A657F0}"/>
              </a:ext>
            </a:extLst>
          </p:cNvPr>
          <p:cNvSpPr>
            <a:spLocks noGrp="1"/>
          </p:cNvSpPr>
          <p:nvPr>
            <p:ph type="title" hasCustomPrompt="1"/>
          </p:nvPr>
        </p:nvSpPr>
        <p:spPr bwMode="auto">
          <a:xfrm>
            <a:off x="437766" y="341314"/>
            <a:ext cx="4134234"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Questions?</a:t>
            </a:r>
            <a:endParaRPr lang="en-GB" dirty="0"/>
          </a:p>
        </p:txBody>
      </p:sp>
      <p:sp>
        <p:nvSpPr>
          <p:cNvPr id="18" name="Text Placeholder 2">
            <a:extLst>
              <a:ext uri="{FF2B5EF4-FFF2-40B4-BE49-F238E27FC236}">
                <a16:creationId xmlns:a16="http://schemas.microsoft.com/office/drawing/2014/main" id="{B718F543-0414-1740-A632-25D08E4897A2}"/>
              </a:ext>
            </a:extLst>
          </p:cNvPr>
          <p:cNvSpPr>
            <a:spLocks noGrp="1"/>
          </p:cNvSpPr>
          <p:nvPr>
            <p:ph type="body" sz="quarter" idx="11" hasCustomPrompt="1"/>
          </p:nvPr>
        </p:nvSpPr>
        <p:spPr>
          <a:xfrm>
            <a:off x="437765" y="1204181"/>
            <a:ext cx="4030533" cy="3324225"/>
          </a:xfrm>
          <a:prstGeom prst="rect">
            <a:avLst/>
          </a:prstGeom>
        </p:spPr>
        <p:txBody>
          <a:bodyPr rIns="36576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6400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losing – Midnight">
    <p:bg>
      <p:bgPr>
        <a:solidFill>
          <a:schemeClr val="tx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D897303-BE30-DC42-95FA-64D5924C10F1}"/>
              </a:ext>
            </a:extLst>
          </p:cNvPr>
          <p:cNvGrpSpPr/>
          <p:nvPr userDrawn="1"/>
        </p:nvGrpSpPr>
        <p:grpSpPr>
          <a:xfrm>
            <a:off x="2502975" y="2117165"/>
            <a:ext cx="4149590" cy="862260"/>
            <a:chOff x="2502974" y="2117165"/>
            <a:chExt cx="4149590" cy="862260"/>
          </a:xfrm>
        </p:grpSpPr>
        <p:sp>
          <p:nvSpPr>
            <p:cNvPr id="19" name="Freeform 18">
              <a:extLst>
                <a:ext uri="{FF2B5EF4-FFF2-40B4-BE49-F238E27FC236}">
                  <a16:creationId xmlns:a16="http://schemas.microsoft.com/office/drawing/2014/main" id="{A511DCAE-281D-024D-86AA-4CCFA95A96B8}"/>
                </a:ext>
              </a:extLst>
            </p:cNvPr>
            <p:cNvSpPr>
              <a:spLocks noChangeAspect="1"/>
            </p:cNvSpPr>
            <p:nvPr/>
          </p:nvSpPr>
          <p:spPr>
            <a:xfrm>
              <a:off x="4371401" y="2430025"/>
              <a:ext cx="2281163" cy="549400"/>
            </a:xfrm>
            <a:custGeom>
              <a:avLst/>
              <a:gdLst>
                <a:gd name="connsiteX0" fmla="*/ 2108951 w 2281163"/>
                <a:gd name="connsiteY0" fmla="*/ 179291 h 549400"/>
                <a:gd name="connsiteX1" fmla="*/ 2013850 w 2281163"/>
                <a:gd name="connsiteY1" fmla="*/ 221552 h 549400"/>
                <a:gd name="connsiteX2" fmla="*/ 1975295 w 2281163"/>
                <a:gd name="connsiteY2" fmla="*/ 324005 h 549400"/>
                <a:gd name="connsiteX3" fmla="*/ 2238753 w 2281163"/>
                <a:gd name="connsiteY3" fmla="*/ 324005 h 549400"/>
                <a:gd name="connsiteX4" fmla="*/ 2193772 w 2281163"/>
                <a:gd name="connsiteY4" fmla="*/ 210026 h 549400"/>
                <a:gd name="connsiteX5" fmla="*/ 2108951 w 2281163"/>
                <a:gd name="connsiteY5" fmla="*/ 179291 h 549400"/>
                <a:gd name="connsiteX6" fmla="*/ 651576 w 2281163"/>
                <a:gd name="connsiteY6" fmla="*/ 179291 h 549400"/>
                <a:gd name="connsiteX7" fmla="*/ 556475 w 2281163"/>
                <a:gd name="connsiteY7" fmla="*/ 221552 h 549400"/>
                <a:gd name="connsiteX8" fmla="*/ 517920 w 2281163"/>
                <a:gd name="connsiteY8" fmla="*/ 324005 h 549400"/>
                <a:gd name="connsiteX9" fmla="*/ 781378 w 2281163"/>
                <a:gd name="connsiteY9" fmla="*/ 324005 h 549400"/>
                <a:gd name="connsiteX10" fmla="*/ 736397 w 2281163"/>
                <a:gd name="connsiteY10" fmla="*/ 210026 h 549400"/>
                <a:gd name="connsiteX11" fmla="*/ 651576 w 2281163"/>
                <a:gd name="connsiteY11" fmla="*/ 179291 h 549400"/>
                <a:gd name="connsiteX12" fmla="*/ 1310865 w 2281163"/>
                <a:gd name="connsiteY12" fmla="*/ 157520 h 549400"/>
                <a:gd name="connsiteX13" fmla="*/ 1349420 w 2281163"/>
                <a:gd name="connsiteY13" fmla="*/ 157520 h 549400"/>
                <a:gd name="connsiteX14" fmla="*/ 1349420 w 2281163"/>
                <a:gd name="connsiteY14" fmla="*/ 414932 h 549400"/>
                <a:gd name="connsiteX15" fmla="*/ 1380264 w 2281163"/>
                <a:gd name="connsiteY15" fmla="*/ 493052 h 549400"/>
                <a:gd name="connsiteX16" fmla="*/ 1449662 w 2281163"/>
                <a:gd name="connsiteY16" fmla="*/ 514823 h 549400"/>
                <a:gd name="connsiteX17" fmla="*/ 1535768 w 2281163"/>
                <a:gd name="connsiteY17" fmla="*/ 475122 h 549400"/>
                <a:gd name="connsiteX18" fmla="*/ 1564042 w 2281163"/>
                <a:gd name="connsiteY18" fmla="*/ 390599 h 549400"/>
                <a:gd name="connsiteX19" fmla="*/ 1564042 w 2281163"/>
                <a:gd name="connsiteY19" fmla="*/ 157520 h 549400"/>
                <a:gd name="connsiteX20" fmla="*/ 1603882 w 2281163"/>
                <a:gd name="connsiteY20" fmla="*/ 157520 h 549400"/>
                <a:gd name="connsiteX21" fmla="*/ 1603882 w 2281163"/>
                <a:gd name="connsiteY21" fmla="*/ 537875 h 549400"/>
                <a:gd name="connsiteX22" fmla="*/ 1571752 w 2281163"/>
                <a:gd name="connsiteY22" fmla="*/ 537875 h 549400"/>
                <a:gd name="connsiteX23" fmla="*/ 1566611 w 2281163"/>
                <a:gd name="connsiteY23" fmla="*/ 477683 h 549400"/>
                <a:gd name="connsiteX24" fmla="*/ 1507494 w 2281163"/>
                <a:gd name="connsiteY24" fmla="*/ 534033 h 549400"/>
                <a:gd name="connsiteX25" fmla="*/ 1441951 w 2281163"/>
                <a:gd name="connsiteY25" fmla="*/ 549400 h 549400"/>
                <a:gd name="connsiteX26" fmla="*/ 1344279 w 2281163"/>
                <a:gd name="connsiteY26" fmla="*/ 510981 h 549400"/>
                <a:gd name="connsiteX27" fmla="*/ 1310865 w 2281163"/>
                <a:gd name="connsiteY27" fmla="*/ 414932 h 549400"/>
                <a:gd name="connsiteX28" fmla="*/ 2108951 w 2281163"/>
                <a:gd name="connsiteY28" fmla="*/ 148555 h 549400"/>
                <a:gd name="connsiteX29" fmla="*/ 2237468 w 2281163"/>
                <a:gd name="connsiteY29" fmla="*/ 207465 h 549400"/>
                <a:gd name="connsiteX30" fmla="*/ 2281163 w 2281163"/>
                <a:gd name="connsiteY30" fmla="*/ 359863 h 549400"/>
                <a:gd name="connsiteX31" fmla="*/ 1975295 w 2281163"/>
                <a:gd name="connsiteY31" fmla="*/ 359863 h 549400"/>
                <a:gd name="connsiteX32" fmla="*/ 2024131 w 2281163"/>
                <a:gd name="connsiteY32" fmla="*/ 484087 h 549400"/>
                <a:gd name="connsiteX33" fmla="*/ 2116663 w 2281163"/>
                <a:gd name="connsiteY33" fmla="*/ 517384 h 549400"/>
                <a:gd name="connsiteX34" fmla="*/ 2193772 w 2281163"/>
                <a:gd name="connsiteY34" fmla="*/ 493051 h 549400"/>
                <a:gd name="connsiteX35" fmla="*/ 2232327 w 2281163"/>
                <a:gd name="connsiteY35" fmla="*/ 434141 h 549400"/>
                <a:gd name="connsiteX36" fmla="*/ 2273453 w 2281163"/>
                <a:gd name="connsiteY36" fmla="*/ 434141 h 549400"/>
                <a:gd name="connsiteX37" fmla="*/ 2213050 w 2281163"/>
                <a:gd name="connsiteY37" fmla="*/ 521225 h 549400"/>
                <a:gd name="connsiteX38" fmla="*/ 2115378 w 2281163"/>
                <a:gd name="connsiteY38" fmla="*/ 549400 h 549400"/>
                <a:gd name="connsiteX39" fmla="*/ 1980436 w 2281163"/>
                <a:gd name="connsiteY39" fmla="*/ 490490 h 549400"/>
                <a:gd name="connsiteX40" fmla="*/ 1935455 w 2281163"/>
                <a:gd name="connsiteY40" fmla="*/ 348337 h 549400"/>
                <a:gd name="connsiteX41" fmla="*/ 1992002 w 2281163"/>
                <a:gd name="connsiteY41" fmla="*/ 193378 h 549400"/>
                <a:gd name="connsiteX42" fmla="*/ 2108951 w 2281163"/>
                <a:gd name="connsiteY42" fmla="*/ 148555 h 549400"/>
                <a:gd name="connsiteX43" fmla="*/ 1065399 w 2281163"/>
                <a:gd name="connsiteY43" fmla="*/ 148555 h 549400"/>
                <a:gd name="connsiteX44" fmla="*/ 1173353 w 2281163"/>
                <a:gd name="connsiteY44" fmla="*/ 184413 h 549400"/>
                <a:gd name="connsiteX45" fmla="*/ 1219619 w 2281163"/>
                <a:gd name="connsiteY45" fmla="*/ 265095 h 549400"/>
                <a:gd name="connsiteX46" fmla="*/ 1175923 w 2281163"/>
                <a:gd name="connsiteY46" fmla="*/ 265095 h 549400"/>
                <a:gd name="connsiteX47" fmla="*/ 1134798 w 2281163"/>
                <a:gd name="connsiteY47" fmla="*/ 201062 h 549400"/>
                <a:gd name="connsiteX48" fmla="*/ 1065399 w 2281163"/>
                <a:gd name="connsiteY48" fmla="*/ 181852 h 549400"/>
                <a:gd name="connsiteX49" fmla="*/ 967727 w 2281163"/>
                <a:gd name="connsiteY49" fmla="*/ 230517 h 549400"/>
                <a:gd name="connsiteX50" fmla="*/ 934313 w 2281163"/>
                <a:gd name="connsiteY50" fmla="*/ 354740 h 549400"/>
                <a:gd name="connsiteX51" fmla="*/ 978008 w 2281163"/>
                <a:gd name="connsiteY51" fmla="*/ 482806 h 549400"/>
                <a:gd name="connsiteX52" fmla="*/ 1064114 w 2281163"/>
                <a:gd name="connsiteY52" fmla="*/ 517384 h 549400"/>
                <a:gd name="connsiteX53" fmla="*/ 1143794 w 2281163"/>
                <a:gd name="connsiteY53" fmla="*/ 489210 h 549400"/>
                <a:gd name="connsiteX54" fmla="*/ 1181064 w 2281163"/>
                <a:gd name="connsiteY54" fmla="*/ 426457 h 549400"/>
                <a:gd name="connsiteX55" fmla="*/ 1222189 w 2281163"/>
                <a:gd name="connsiteY55" fmla="*/ 426457 h 549400"/>
                <a:gd name="connsiteX56" fmla="*/ 1165642 w 2281163"/>
                <a:gd name="connsiteY56" fmla="*/ 518664 h 549400"/>
                <a:gd name="connsiteX57" fmla="*/ 1065399 w 2281163"/>
                <a:gd name="connsiteY57" fmla="*/ 549400 h 549400"/>
                <a:gd name="connsiteX58" fmla="*/ 939453 w 2281163"/>
                <a:gd name="connsiteY58" fmla="*/ 491770 h 549400"/>
                <a:gd name="connsiteX59" fmla="*/ 895758 w 2281163"/>
                <a:gd name="connsiteY59" fmla="*/ 352179 h 549400"/>
                <a:gd name="connsiteX60" fmla="*/ 951020 w 2281163"/>
                <a:gd name="connsiteY60" fmla="*/ 193378 h 549400"/>
                <a:gd name="connsiteX61" fmla="*/ 1065399 w 2281163"/>
                <a:gd name="connsiteY61" fmla="*/ 148555 h 549400"/>
                <a:gd name="connsiteX62" fmla="*/ 651576 w 2281163"/>
                <a:gd name="connsiteY62" fmla="*/ 148555 h 549400"/>
                <a:gd name="connsiteX63" fmla="*/ 780092 w 2281163"/>
                <a:gd name="connsiteY63" fmla="*/ 207465 h 549400"/>
                <a:gd name="connsiteX64" fmla="*/ 823788 w 2281163"/>
                <a:gd name="connsiteY64" fmla="*/ 359863 h 549400"/>
                <a:gd name="connsiteX65" fmla="*/ 517920 w 2281163"/>
                <a:gd name="connsiteY65" fmla="*/ 359863 h 549400"/>
                <a:gd name="connsiteX66" fmla="*/ 566756 w 2281163"/>
                <a:gd name="connsiteY66" fmla="*/ 484087 h 549400"/>
                <a:gd name="connsiteX67" fmla="*/ 659288 w 2281163"/>
                <a:gd name="connsiteY67" fmla="*/ 517384 h 549400"/>
                <a:gd name="connsiteX68" fmla="*/ 736397 w 2281163"/>
                <a:gd name="connsiteY68" fmla="*/ 493051 h 549400"/>
                <a:gd name="connsiteX69" fmla="*/ 774952 w 2281163"/>
                <a:gd name="connsiteY69" fmla="*/ 434141 h 549400"/>
                <a:gd name="connsiteX70" fmla="*/ 816077 w 2281163"/>
                <a:gd name="connsiteY70" fmla="*/ 434141 h 549400"/>
                <a:gd name="connsiteX71" fmla="*/ 755674 w 2281163"/>
                <a:gd name="connsiteY71" fmla="*/ 521225 h 549400"/>
                <a:gd name="connsiteX72" fmla="*/ 658002 w 2281163"/>
                <a:gd name="connsiteY72" fmla="*/ 549400 h 549400"/>
                <a:gd name="connsiteX73" fmla="*/ 523061 w 2281163"/>
                <a:gd name="connsiteY73" fmla="*/ 490490 h 549400"/>
                <a:gd name="connsiteX74" fmla="*/ 478080 w 2281163"/>
                <a:gd name="connsiteY74" fmla="*/ 348337 h 549400"/>
                <a:gd name="connsiteX75" fmla="*/ 534626 w 2281163"/>
                <a:gd name="connsiteY75" fmla="*/ 193378 h 549400"/>
                <a:gd name="connsiteX76" fmla="*/ 651576 w 2281163"/>
                <a:gd name="connsiteY76" fmla="*/ 148555 h 549400"/>
                <a:gd name="connsiteX77" fmla="*/ 1859629 w 2281163"/>
                <a:gd name="connsiteY77" fmla="*/ 145994 h 549400"/>
                <a:gd name="connsiteX78" fmla="*/ 1899469 w 2281163"/>
                <a:gd name="connsiteY78" fmla="*/ 152397 h 549400"/>
                <a:gd name="connsiteX79" fmla="*/ 1899469 w 2281163"/>
                <a:gd name="connsiteY79" fmla="*/ 190817 h 549400"/>
                <a:gd name="connsiteX80" fmla="*/ 1858343 w 2281163"/>
                <a:gd name="connsiteY80" fmla="*/ 184414 h 549400"/>
                <a:gd name="connsiteX81" fmla="*/ 1782519 w 2281163"/>
                <a:gd name="connsiteY81" fmla="*/ 227956 h 549400"/>
                <a:gd name="connsiteX82" fmla="*/ 1755531 w 2281163"/>
                <a:gd name="connsiteY82" fmla="*/ 329128 h 549400"/>
                <a:gd name="connsiteX83" fmla="*/ 1755531 w 2281163"/>
                <a:gd name="connsiteY83" fmla="*/ 537874 h 549400"/>
                <a:gd name="connsiteX84" fmla="*/ 1754246 w 2281163"/>
                <a:gd name="connsiteY84" fmla="*/ 537874 h 549400"/>
                <a:gd name="connsiteX85" fmla="*/ 1714406 w 2281163"/>
                <a:gd name="connsiteY85" fmla="*/ 537874 h 549400"/>
                <a:gd name="connsiteX86" fmla="*/ 1714406 w 2281163"/>
                <a:gd name="connsiteY86" fmla="*/ 157520 h 549400"/>
                <a:gd name="connsiteX87" fmla="*/ 1746534 w 2281163"/>
                <a:gd name="connsiteY87" fmla="*/ 157520 h 549400"/>
                <a:gd name="connsiteX88" fmla="*/ 1752960 w 2281163"/>
                <a:gd name="connsiteY88" fmla="*/ 230518 h 549400"/>
                <a:gd name="connsiteX89" fmla="*/ 1859629 w 2281163"/>
                <a:gd name="connsiteY89" fmla="*/ 145994 h 549400"/>
                <a:gd name="connsiteX90" fmla="*/ 204340 w 2281163"/>
                <a:gd name="connsiteY90" fmla="*/ 0 h 549400"/>
                <a:gd name="connsiteX91" fmla="*/ 343138 w 2281163"/>
                <a:gd name="connsiteY91" fmla="*/ 39700 h 549400"/>
                <a:gd name="connsiteX92" fmla="*/ 402256 w 2281163"/>
                <a:gd name="connsiteY92" fmla="*/ 131907 h 549400"/>
                <a:gd name="connsiteX93" fmla="*/ 359845 w 2281163"/>
                <a:gd name="connsiteY93" fmla="*/ 131907 h 549400"/>
                <a:gd name="connsiteX94" fmla="*/ 303298 w 2281163"/>
                <a:gd name="connsiteY94" fmla="*/ 57630 h 549400"/>
                <a:gd name="connsiteX95" fmla="*/ 204340 w 2281163"/>
                <a:gd name="connsiteY95" fmla="*/ 34577 h 549400"/>
                <a:gd name="connsiteX96" fmla="*/ 93817 w 2281163"/>
                <a:gd name="connsiteY96" fmla="*/ 64033 h 549400"/>
                <a:gd name="connsiteX97" fmla="*/ 64258 w 2281163"/>
                <a:gd name="connsiteY97" fmla="*/ 126784 h 549400"/>
                <a:gd name="connsiteX98" fmla="*/ 97672 w 2281163"/>
                <a:gd name="connsiteY98" fmla="*/ 198501 h 549400"/>
                <a:gd name="connsiteX99" fmla="*/ 213336 w 2281163"/>
                <a:gd name="connsiteY99" fmla="*/ 240762 h 549400"/>
                <a:gd name="connsiteX100" fmla="*/ 366271 w 2281163"/>
                <a:gd name="connsiteY100" fmla="*/ 307356 h 549400"/>
                <a:gd name="connsiteX101" fmla="*/ 402256 w 2281163"/>
                <a:gd name="connsiteY101" fmla="*/ 400845 h 549400"/>
                <a:gd name="connsiteX102" fmla="*/ 344423 w 2281163"/>
                <a:gd name="connsiteY102" fmla="*/ 509700 h 549400"/>
                <a:gd name="connsiteX103" fmla="*/ 205626 w 2281163"/>
                <a:gd name="connsiteY103" fmla="*/ 546839 h 549400"/>
                <a:gd name="connsiteX104" fmla="*/ 61687 w 2281163"/>
                <a:gd name="connsiteY104" fmla="*/ 503297 h 549400"/>
                <a:gd name="connsiteX105" fmla="*/ 0 w 2281163"/>
                <a:gd name="connsiteY105" fmla="*/ 400845 h 549400"/>
                <a:gd name="connsiteX106" fmla="*/ 43695 w 2281163"/>
                <a:gd name="connsiteY106" fmla="*/ 400845 h 549400"/>
                <a:gd name="connsiteX107" fmla="*/ 104098 w 2281163"/>
                <a:gd name="connsiteY107" fmla="*/ 486649 h 549400"/>
                <a:gd name="connsiteX108" fmla="*/ 205626 w 2281163"/>
                <a:gd name="connsiteY108" fmla="*/ 510980 h 549400"/>
                <a:gd name="connsiteX109" fmla="*/ 325145 w 2281163"/>
                <a:gd name="connsiteY109" fmla="*/ 476403 h 549400"/>
                <a:gd name="connsiteX110" fmla="*/ 362416 w 2281163"/>
                <a:gd name="connsiteY110" fmla="*/ 403406 h 549400"/>
                <a:gd name="connsiteX111" fmla="*/ 322575 w 2281163"/>
                <a:gd name="connsiteY111" fmla="*/ 322725 h 549400"/>
                <a:gd name="connsiteX112" fmla="*/ 186348 w 2281163"/>
                <a:gd name="connsiteY112" fmla="*/ 274059 h 549400"/>
                <a:gd name="connsiteX113" fmla="*/ 55262 w 2281163"/>
                <a:gd name="connsiteY113" fmla="*/ 215150 h 549400"/>
                <a:gd name="connsiteX114" fmla="*/ 23132 w 2281163"/>
                <a:gd name="connsiteY114" fmla="*/ 129346 h 549400"/>
                <a:gd name="connsiteX115" fmla="*/ 75824 w 2281163"/>
                <a:gd name="connsiteY115" fmla="*/ 32016 h 549400"/>
                <a:gd name="connsiteX116" fmla="*/ 204340 w 2281163"/>
                <a:gd name="connsiteY116" fmla="*/ 0 h 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81163" h="549400">
                  <a:moveTo>
                    <a:pt x="2108951" y="179291"/>
                  </a:moveTo>
                  <a:cubicBezTo>
                    <a:pt x="2070397" y="179291"/>
                    <a:pt x="2038268" y="193378"/>
                    <a:pt x="2013850" y="221552"/>
                  </a:cubicBezTo>
                  <a:cubicBezTo>
                    <a:pt x="1992002" y="247166"/>
                    <a:pt x="1979151" y="281743"/>
                    <a:pt x="1975295" y="324005"/>
                  </a:cubicBezTo>
                  <a:lnTo>
                    <a:pt x="2238753" y="324005"/>
                  </a:lnTo>
                  <a:cubicBezTo>
                    <a:pt x="2236182" y="274059"/>
                    <a:pt x="2220761" y="235639"/>
                    <a:pt x="2193772" y="210026"/>
                  </a:cubicBezTo>
                  <a:cubicBezTo>
                    <a:pt x="2171924" y="189536"/>
                    <a:pt x="2143651" y="179291"/>
                    <a:pt x="2108951" y="179291"/>
                  </a:cubicBezTo>
                  <a:close/>
                  <a:moveTo>
                    <a:pt x="651576" y="179291"/>
                  </a:moveTo>
                  <a:cubicBezTo>
                    <a:pt x="613021" y="179291"/>
                    <a:pt x="580893" y="193378"/>
                    <a:pt x="556475" y="221552"/>
                  </a:cubicBezTo>
                  <a:cubicBezTo>
                    <a:pt x="534626" y="247166"/>
                    <a:pt x="521775" y="281743"/>
                    <a:pt x="517920" y="324005"/>
                  </a:cubicBezTo>
                  <a:lnTo>
                    <a:pt x="781378" y="324005"/>
                  </a:lnTo>
                  <a:cubicBezTo>
                    <a:pt x="778807" y="274059"/>
                    <a:pt x="763386" y="235639"/>
                    <a:pt x="736397" y="210026"/>
                  </a:cubicBezTo>
                  <a:cubicBezTo>
                    <a:pt x="714550" y="189536"/>
                    <a:pt x="684991" y="179291"/>
                    <a:pt x="651576" y="179291"/>
                  </a:cubicBezTo>
                  <a:close/>
                  <a:moveTo>
                    <a:pt x="1310865" y="157520"/>
                  </a:moveTo>
                  <a:lnTo>
                    <a:pt x="1349420" y="157520"/>
                  </a:lnTo>
                  <a:lnTo>
                    <a:pt x="1349420" y="414932"/>
                  </a:lnTo>
                  <a:cubicBezTo>
                    <a:pt x="1349420" y="449509"/>
                    <a:pt x="1359701" y="476403"/>
                    <a:pt x="1380264" y="493052"/>
                  </a:cubicBezTo>
                  <a:cubicBezTo>
                    <a:pt x="1396971" y="507139"/>
                    <a:pt x="1420103" y="514823"/>
                    <a:pt x="1449662" y="514823"/>
                  </a:cubicBezTo>
                  <a:cubicBezTo>
                    <a:pt x="1484361" y="514823"/>
                    <a:pt x="1513920" y="502016"/>
                    <a:pt x="1535768" y="475122"/>
                  </a:cubicBezTo>
                  <a:cubicBezTo>
                    <a:pt x="1553760" y="452071"/>
                    <a:pt x="1564042" y="423896"/>
                    <a:pt x="1564042" y="390599"/>
                  </a:cubicBezTo>
                  <a:lnTo>
                    <a:pt x="1564042" y="157520"/>
                  </a:lnTo>
                  <a:lnTo>
                    <a:pt x="1603882" y="157520"/>
                  </a:lnTo>
                  <a:lnTo>
                    <a:pt x="1603882" y="537875"/>
                  </a:lnTo>
                  <a:lnTo>
                    <a:pt x="1571752" y="537875"/>
                  </a:lnTo>
                  <a:lnTo>
                    <a:pt x="1566611" y="477683"/>
                  </a:lnTo>
                  <a:cubicBezTo>
                    <a:pt x="1552475" y="502016"/>
                    <a:pt x="1533197" y="521226"/>
                    <a:pt x="1507494" y="534033"/>
                  </a:cubicBezTo>
                  <a:cubicBezTo>
                    <a:pt x="1486932" y="544278"/>
                    <a:pt x="1465084" y="549400"/>
                    <a:pt x="1441951" y="549400"/>
                  </a:cubicBezTo>
                  <a:cubicBezTo>
                    <a:pt x="1399541" y="549400"/>
                    <a:pt x="1367412" y="536594"/>
                    <a:pt x="1344279" y="510981"/>
                  </a:cubicBezTo>
                  <a:cubicBezTo>
                    <a:pt x="1322431" y="487929"/>
                    <a:pt x="1310865" y="455913"/>
                    <a:pt x="1310865" y="414932"/>
                  </a:cubicBezTo>
                  <a:close/>
                  <a:moveTo>
                    <a:pt x="2108951" y="148555"/>
                  </a:moveTo>
                  <a:cubicBezTo>
                    <a:pt x="2164214" y="148555"/>
                    <a:pt x="2206624" y="167765"/>
                    <a:pt x="2237468" y="207465"/>
                  </a:cubicBezTo>
                  <a:cubicBezTo>
                    <a:pt x="2265741" y="243323"/>
                    <a:pt x="2281163" y="294550"/>
                    <a:pt x="2281163" y="359863"/>
                  </a:cubicBezTo>
                  <a:lnTo>
                    <a:pt x="1975295" y="359863"/>
                  </a:lnTo>
                  <a:cubicBezTo>
                    <a:pt x="1977865" y="414931"/>
                    <a:pt x="1993287" y="455912"/>
                    <a:pt x="2024131" y="484087"/>
                  </a:cubicBezTo>
                  <a:cubicBezTo>
                    <a:pt x="2048550" y="505857"/>
                    <a:pt x="2080678" y="517384"/>
                    <a:pt x="2116663" y="517384"/>
                  </a:cubicBezTo>
                  <a:cubicBezTo>
                    <a:pt x="2147507" y="517384"/>
                    <a:pt x="2173210" y="509700"/>
                    <a:pt x="2193772" y="493051"/>
                  </a:cubicBezTo>
                  <a:cubicBezTo>
                    <a:pt x="2213050" y="476403"/>
                    <a:pt x="2225901" y="457193"/>
                    <a:pt x="2232327" y="434141"/>
                  </a:cubicBezTo>
                  <a:lnTo>
                    <a:pt x="2273453" y="434141"/>
                  </a:lnTo>
                  <a:cubicBezTo>
                    <a:pt x="2263171" y="471280"/>
                    <a:pt x="2243894" y="500735"/>
                    <a:pt x="2213050" y="521225"/>
                  </a:cubicBezTo>
                  <a:cubicBezTo>
                    <a:pt x="2186062" y="539154"/>
                    <a:pt x="2152647" y="549400"/>
                    <a:pt x="2115378" y="549400"/>
                  </a:cubicBezTo>
                  <a:cubicBezTo>
                    <a:pt x="2058831" y="549400"/>
                    <a:pt x="2012565" y="530190"/>
                    <a:pt x="1980436" y="490490"/>
                  </a:cubicBezTo>
                  <a:cubicBezTo>
                    <a:pt x="1949592" y="454631"/>
                    <a:pt x="1935455" y="407247"/>
                    <a:pt x="1935455" y="348337"/>
                  </a:cubicBezTo>
                  <a:cubicBezTo>
                    <a:pt x="1935455" y="281743"/>
                    <a:pt x="1954733" y="229236"/>
                    <a:pt x="1992002" y="193378"/>
                  </a:cubicBezTo>
                  <a:cubicBezTo>
                    <a:pt x="2022846" y="162642"/>
                    <a:pt x="2061401" y="148555"/>
                    <a:pt x="2108951" y="148555"/>
                  </a:cubicBezTo>
                  <a:close/>
                  <a:moveTo>
                    <a:pt x="1065399" y="148555"/>
                  </a:moveTo>
                  <a:cubicBezTo>
                    <a:pt x="1109094" y="148555"/>
                    <a:pt x="1145079" y="160081"/>
                    <a:pt x="1173353" y="184413"/>
                  </a:cubicBezTo>
                  <a:cubicBezTo>
                    <a:pt x="1197771" y="204904"/>
                    <a:pt x="1213193" y="231798"/>
                    <a:pt x="1219619" y="265095"/>
                  </a:cubicBezTo>
                  <a:lnTo>
                    <a:pt x="1175923" y="265095"/>
                  </a:lnTo>
                  <a:cubicBezTo>
                    <a:pt x="1170783" y="238201"/>
                    <a:pt x="1157931" y="216430"/>
                    <a:pt x="1134798" y="201062"/>
                  </a:cubicBezTo>
                  <a:cubicBezTo>
                    <a:pt x="1115520" y="188255"/>
                    <a:pt x="1092388" y="181852"/>
                    <a:pt x="1065399" y="181852"/>
                  </a:cubicBezTo>
                  <a:cubicBezTo>
                    <a:pt x="1024274" y="181852"/>
                    <a:pt x="990860" y="198501"/>
                    <a:pt x="967727" y="230517"/>
                  </a:cubicBezTo>
                  <a:cubicBezTo>
                    <a:pt x="945879" y="261253"/>
                    <a:pt x="934313" y="302233"/>
                    <a:pt x="934313" y="354740"/>
                  </a:cubicBezTo>
                  <a:cubicBezTo>
                    <a:pt x="934313" y="411089"/>
                    <a:pt x="948449" y="454631"/>
                    <a:pt x="978008" y="482806"/>
                  </a:cubicBezTo>
                  <a:cubicBezTo>
                    <a:pt x="1001141" y="505857"/>
                    <a:pt x="1029415" y="517384"/>
                    <a:pt x="1064114" y="517384"/>
                  </a:cubicBezTo>
                  <a:cubicBezTo>
                    <a:pt x="1096243" y="517384"/>
                    <a:pt x="1121947" y="508418"/>
                    <a:pt x="1143794" y="489210"/>
                  </a:cubicBezTo>
                  <a:cubicBezTo>
                    <a:pt x="1165642" y="471280"/>
                    <a:pt x="1177208" y="450790"/>
                    <a:pt x="1181064" y="426457"/>
                  </a:cubicBezTo>
                  <a:lnTo>
                    <a:pt x="1222189" y="426457"/>
                  </a:lnTo>
                  <a:cubicBezTo>
                    <a:pt x="1215763" y="464877"/>
                    <a:pt x="1196485" y="495612"/>
                    <a:pt x="1165642" y="518664"/>
                  </a:cubicBezTo>
                  <a:cubicBezTo>
                    <a:pt x="1137368" y="539154"/>
                    <a:pt x="1103954" y="549400"/>
                    <a:pt x="1065399" y="549400"/>
                  </a:cubicBezTo>
                  <a:cubicBezTo>
                    <a:pt x="1012707" y="549400"/>
                    <a:pt x="970297" y="530190"/>
                    <a:pt x="939453" y="491770"/>
                  </a:cubicBezTo>
                  <a:cubicBezTo>
                    <a:pt x="911180" y="457193"/>
                    <a:pt x="895758" y="409809"/>
                    <a:pt x="895758" y="352179"/>
                  </a:cubicBezTo>
                  <a:cubicBezTo>
                    <a:pt x="895758" y="283023"/>
                    <a:pt x="913750" y="230517"/>
                    <a:pt x="951020" y="193378"/>
                  </a:cubicBezTo>
                  <a:cubicBezTo>
                    <a:pt x="981863" y="163923"/>
                    <a:pt x="1019134" y="148555"/>
                    <a:pt x="1065399" y="148555"/>
                  </a:cubicBezTo>
                  <a:close/>
                  <a:moveTo>
                    <a:pt x="651576" y="148555"/>
                  </a:moveTo>
                  <a:cubicBezTo>
                    <a:pt x="706838" y="148555"/>
                    <a:pt x="749248" y="167765"/>
                    <a:pt x="780092" y="207465"/>
                  </a:cubicBezTo>
                  <a:cubicBezTo>
                    <a:pt x="808366" y="243323"/>
                    <a:pt x="823788" y="294550"/>
                    <a:pt x="823788" y="359863"/>
                  </a:cubicBezTo>
                  <a:lnTo>
                    <a:pt x="517920" y="359863"/>
                  </a:lnTo>
                  <a:cubicBezTo>
                    <a:pt x="520490" y="414931"/>
                    <a:pt x="535912" y="455912"/>
                    <a:pt x="566756" y="484087"/>
                  </a:cubicBezTo>
                  <a:cubicBezTo>
                    <a:pt x="591174" y="505857"/>
                    <a:pt x="623303" y="517384"/>
                    <a:pt x="659288" y="517384"/>
                  </a:cubicBezTo>
                  <a:cubicBezTo>
                    <a:pt x="690132" y="517384"/>
                    <a:pt x="715834" y="509700"/>
                    <a:pt x="736397" y="493051"/>
                  </a:cubicBezTo>
                  <a:cubicBezTo>
                    <a:pt x="755674" y="476403"/>
                    <a:pt x="768527" y="457193"/>
                    <a:pt x="774952" y="434141"/>
                  </a:cubicBezTo>
                  <a:lnTo>
                    <a:pt x="816077" y="434141"/>
                  </a:lnTo>
                  <a:cubicBezTo>
                    <a:pt x="805796" y="471280"/>
                    <a:pt x="786518" y="500735"/>
                    <a:pt x="755674" y="521225"/>
                  </a:cubicBezTo>
                  <a:cubicBezTo>
                    <a:pt x="728686" y="539154"/>
                    <a:pt x="695272" y="549400"/>
                    <a:pt x="658002" y="549400"/>
                  </a:cubicBezTo>
                  <a:cubicBezTo>
                    <a:pt x="601455" y="549400"/>
                    <a:pt x="555189" y="530190"/>
                    <a:pt x="523061" y="490490"/>
                  </a:cubicBezTo>
                  <a:cubicBezTo>
                    <a:pt x="492216" y="454631"/>
                    <a:pt x="478080" y="407247"/>
                    <a:pt x="478080" y="348337"/>
                  </a:cubicBezTo>
                  <a:cubicBezTo>
                    <a:pt x="478080" y="281743"/>
                    <a:pt x="497357" y="229236"/>
                    <a:pt x="534626" y="193378"/>
                  </a:cubicBezTo>
                  <a:cubicBezTo>
                    <a:pt x="565471" y="162642"/>
                    <a:pt x="604025" y="148555"/>
                    <a:pt x="651576" y="148555"/>
                  </a:cubicBezTo>
                  <a:close/>
                  <a:moveTo>
                    <a:pt x="1859629" y="145994"/>
                  </a:moveTo>
                  <a:cubicBezTo>
                    <a:pt x="1873765" y="145994"/>
                    <a:pt x="1887902" y="148555"/>
                    <a:pt x="1899469" y="152397"/>
                  </a:cubicBezTo>
                  <a:lnTo>
                    <a:pt x="1899469" y="190817"/>
                  </a:lnTo>
                  <a:cubicBezTo>
                    <a:pt x="1884047" y="186975"/>
                    <a:pt x="1869910" y="184414"/>
                    <a:pt x="1858343" y="184414"/>
                  </a:cubicBezTo>
                  <a:cubicBezTo>
                    <a:pt x="1827500" y="184414"/>
                    <a:pt x="1801797" y="198501"/>
                    <a:pt x="1782519" y="227956"/>
                  </a:cubicBezTo>
                  <a:cubicBezTo>
                    <a:pt x="1764527" y="254849"/>
                    <a:pt x="1755531" y="288146"/>
                    <a:pt x="1755531" y="329128"/>
                  </a:cubicBezTo>
                  <a:lnTo>
                    <a:pt x="1755531" y="537874"/>
                  </a:lnTo>
                  <a:lnTo>
                    <a:pt x="1754246" y="537874"/>
                  </a:lnTo>
                  <a:lnTo>
                    <a:pt x="1714406" y="537874"/>
                  </a:lnTo>
                  <a:lnTo>
                    <a:pt x="1714406" y="157520"/>
                  </a:lnTo>
                  <a:lnTo>
                    <a:pt x="1746534" y="157520"/>
                  </a:lnTo>
                  <a:lnTo>
                    <a:pt x="1752960" y="230518"/>
                  </a:lnTo>
                  <a:cubicBezTo>
                    <a:pt x="1773523" y="174168"/>
                    <a:pt x="1808223" y="145994"/>
                    <a:pt x="1859629" y="145994"/>
                  </a:cubicBezTo>
                  <a:close/>
                  <a:moveTo>
                    <a:pt x="204340" y="0"/>
                  </a:moveTo>
                  <a:cubicBezTo>
                    <a:pt x="260888" y="0"/>
                    <a:pt x="307153" y="12806"/>
                    <a:pt x="343138" y="39700"/>
                  </a:cubicBezTo>
                  <a:cubicBezTo>
                    <a:pt x="375267" y="62751"/>
                    <a:pt x="394544" y="93487"/>
                    <a:pt x="402256" y="131907"/>
                  </a:cubicBezTo>
                  <a:lnTo>
                    <a:pt x="359845" y="131907"/>
                  </a:lnTo>
                  <a:cubicBezTo>
                    <a:pt x="352134" y="99891"/>
                    <a:pt x="334142" y="75558"/>
                    <a:pt x="303298" y="57630"/>
                  </a:cubicBezTo>
                  <a:cubicBezTo>
                    <a:pt x="276309" y="42261"/>
                    <a:pt x="244180" y="34577"/>
                    <a:pt x="204340" y="34577"/>
                  </a:cubicBezTo>
                  <a:cubicBezTo>
                    <a:pt x="155504" y="34577"/>
                    <a:pt x="118235" y="44823"/>
                    <a:pt x="93817" y="64033"/>
                  </a:cubicBezTo>
                  <a:cubicBezTo>
                    <a:pt x="73254" y="80681"/>
                    <a:pt x="64258" y="101171"/>
                    <a:pt x="64258" y="126784"/>
                  </a:cubicBezTo>
                  <a:cubicBezTo>
                    <a:pt x="64258" y="157521"/>
                    <a:pt x="75824" y="181853"/>
                    <a:pt x="97672" y="198501"/>
                  </a:cubicBezTo>
                  <a:cubicBezTo>
                    <a:pt x="119520" y="215150"/>
                    <a:pt x="158075" y="229237"/>
                    <a:pt x="213336" y="240762"/>
                  </a:cubicBezTo>
                  <a:cubicBezTo>
                    <a:pt x="286591" y="257411"/>
                    <a:pt x="337998" y="280463"/>
                    <a:pt x="366271" y="307356"/>
                  </a:cubicBezTo>
                  <a:cubicBezTo>
                    <a:pt x="390689" y="330409"/>
                    <a:pt x="402256" y="362425"/>
                    <a:pt x="402256" y="400845"/>
                  </a:cubicBezTo>
                  <a:cubicBezTo>
                    <a:pt x="402256" y="446948"/>
                    <a:pt x="382978" y="482806"/>
                    <a:pt x="344423" y="509700"/>
                  </a:cubicBezTo>
                  <a:cubicBezTo>
                    <a:pt x="309724" y="534033"/>
                    <a:pt x="263458" y="546839"/>
                    <a:pt x="205626" y="546839"/>
                  </a:cubicBezTo>
                  <a:cubicBezTo>
                    <a:pt x="146508" y="546839"/>
                    <a:pt x="98957" y="532752"/>
                    <a:pt x="61687" y="503297"/>
                  </a:cubicBezTo>
                  <a:cubicBezTo>
                    <a:pt x="28273" y="477683"/>
                    <a:pt x="7710" y="444386"/>
                    <a:pt x="0" y="400845"/>
                  </a:cubicBezTo>
                  <a:lnTo>
                    <a:pt x="43695" y="400845"/>
                  </a:lnTo>
                  <a:cubicBezTo>
                    <a:pt x="51406" y="439264"/>
                    <a:pt x="70684" y="467439"/>
                    <a:pt x="104098" y="486649"/>
                  </a:cubicBezTo>
                  <a:cubicBezTo>
                    <a:pt x="131086" y="503297"/>
                    <a:pt x="165786" y="510980"/>
                    <a:pt x="205626" y="510980"/>
                  </a:cubicBezTo>
                  <a:cubicBezTo>
                    <a:pt x="258317" y="510980"/>
                    <a:pt x="298157" y="499455"/>
                    <a:pt x="325145" y="476403"/>
                  </a:cubicBezTo>
                  <a:cubicBezTo>
                    <a:pt x="350849" y="458473"/>
                    <a:pt x="362416" y="434142"/>
                    <a:pt x="362416" y="403406"/>
                  </a:cubicBezTo>
                  <a:cubicBezTo>
                    <a:pt x="362416" y="367548"/>
                    <a:pt x="349563" y="340654"/>
                    <a:pt x="322575" y="322725"/>
                  </a:cubicBezTo>
                  <a:cubicBezTo>
                    <a:pt x="296872" y="304795"/>
                    <a:pt x="251891" y="288147"/>
                    <a:pt x="186348" y="274059"/>
                  </a:cubicBezTo>
                  <a:cubicBezTo>
                    <a:pt x="124660" y="259972"/>
                    <a:pt x="80965" y="240762"/>
                    <a:pt x="55262" y="215150"/>
                  </a:cubicBezTo>
                  <a:cubicBezTo>
                    <a:pt x="34699" y="193378"/>
                    <a:pt x="23132" y="165204"/>
                    <a:pt x="23132" y="129346"/>
                  </a:cubicBezTo>
                  <a:cubicBezTo>
                    <a:pt x="23132" y="88365"/>
                    <a:pt x="41125" y="55068"/>
                    <a:pt x="75824" y="32016"/>
                  </a:cubicBezTo>
                  <a:cubicBezTo>
                    <a:pt x="107953" y="10246"/>
                    <a:pt x="151649" y="0"/>
                    <a:pt x="204340"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18" name="Freeform 6">
              <a:extLst>
                <a:ext uri="{FF2B5EF4-FFF2-40B4-BE49-F238E27FC236}">
                  <a16:creationId xmlns:a16="http://schemas.microsoft.com/office/drawing/2014/main" id="{E26DD0C4-6686-AF47-8437-ACB53BA903AC}"/>
                </a:ext>
              </a:extLst>
            </p:cNvPr>
            <p:cNvSpPr>
              <a:spLocks noChangeAspect="1" noEditPoints="1"/>
            </p:cNvSpPr>
            <p:nvPr/>
          </p:nvSpPr>
          <p:spPr bwMode="auto">
            <a:xfrm>
              <a:off x="2502974" y="2117165"/>
              <a:ext cx="1621351" cy="86134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225991336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losing – Midnight with Graphic">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C92491-D8B7-3144-A02B-F23CFE092C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14537" y="506214"/>
            <a:ext cx="2955910" cy="3497616"/>
          </a:xfrm>
          <a:prstGeom prst="rect">
            <a:avLst/>
          </a:prstGeom>
        </p:spPr>
      </p:pic>
      <p:grpSp>
        <p:nvGrpSpPr>
          <p:cNvPr id="8" name="Group 7">
            <a:extLst>
              <a:ext uri="{FF2B5EF4-FFF2-40B4-BE49-F238E27FC236}">
                <a16:creationId xmlns:a16="http://schemas.microsoft.com/office/drawing/2014/main" id="{77B28D78-1237-4940-B48E-52BE6BBF8E41}"/>
              </a:ext>
            </a:extLst>
          </p:cNvPr>
          <p:cNvGrpSpPr/>
          <p:nvPr userDrawn="1"/>
        </p:nvGrpSpPr>
        <p:grpSpPr>
          <a:xfrm>
            <a:off x="3915054" y="4226791"/>
            <a:ext cx="1313894" cy="273020"/>
            <a:chOff x="2502974" y="2117165"/>
            <a:chExt cx="4149590" cy="862260"/>
          </a:xfrm>
        </p:grpSpPr>
        <p:sp>
          <p:nvSpPr>
            <p:cNvPr id="9" name="Freeform 8">
              <a:extLst>
                <a:ext uri="{FF2B5EF4-FFF2-40B4-BE49-F238E27FC236}">
                  <a16:creationId xmlns:a16="http://schemas.microsoft.com/office/drawing/2014/main" id="{2BC0CFF9-924A-F84C-9DEF-975B637CDB72}"/>
                </a:ext>
              </a:extLst>
            </p:cNvPr>
            <p:cNvSpPr>
              <a:spLocks noChangeAspect="1"/>
            </p:cNvSpPr>
            <p:nvPr/>
          </p:nvSpPr>
          <p:spPr>
            <a:xfrm>
              <a:off x="4371401" y="2430025"/>
              <a:ext cx="2281163" cy="549400"/>
            </a:xfrm>
            <a:custGeom>
              <a:avLst/>
              <a:gdLst>
                <a:gd name="connsiteX0" fmla="*/ 2108951 w 2281163"/>
                <a:gd name="connsiteY0" fmla="*/ 179291 h 549400"/>
                <a:gd name="connsiteX1" fmla="*/ 2013850 w 2281163"/>
                <a:gd name="connsiteY1" fmla="*/ 221552 h 549400"/>
                <a:gd name="connsiteX2" fmla="*/ 1975295 w 2281163"/>
                <a:gd name="connsiteY2" fmla="*/ 324005 h 549400"/>
                <a:gd name="connsiteX3" fmla="*/ 2238753 w 2281163"/>
                <a:gd name="connsiteY3" fmla="*/ 324005 h 549400"/>
                <a:gd name="connsiteX4" fmla="*/ 2193772 w 2281163"/>
                <a:gd name="connsiteY4" fmla="*/ 210026 h 549400"/>
                <a:gd name="connsiteX5" fmla="*/ 2108951 w 2281163"/>
                <a:gd name="connsiteY5" fmla="*/ 179291 h 549400"/>
                <a:gd name="connsiteX6" fmla="*/ 651576 w 2281163"/>
                <a:gd name="connsiteY6" fmla="*/ 179291 h 549400"/>
                <a:gd name="connsiteX7" fmla="*/ 556475 w 2281163"/>
                <a:gd name="connsiteY7" fmla="*/ 221552 h 549400"/>
                <a:gd name="connsiteX8" fmla="*/ 517920 w 2281163"/>
                <a:gd name="connsiteY8" fmla="*/ 324005 h 549400"/>
                <a:gd name="connsiteX9" fmla="*/ 781378 w 2281163"/>
                <a:gd name="connsiteY9" fmla="*/ 324005 h 549400"/>
                <a:gd name="connsiteX10" fmla="*/ 736397 w 2281163"/>
                <a:gd name="connsiteY10" fmla="*/ 210026 h 549400"/>
                <a:gd name="connsiteX11" fmla="*/ 651576 w 2281163"/>
                <a:gd name="connsiteY11" fmla="*/ 179291 h 549400"/>
                <a:gd name="connsiteX12" fmla="*/ 1310865 w 2281163"/>
                <a:gd name="connsiteY12" fmla="*/ 157520 h 549400"/>
                <a:gd name="connsiteX13" fmla="*/ 1349420 w 2281163"/>
                <a:gd name="connsiteY13" fmla="*/ 157520 h 549400"/>
                <a:gd name="connsiteX14" fmla="*/ 1349420 w 2281163"/>
                <a:gd name="connsiteY14" fmla="*/ 414932 h 549400"/>
                <a:gd name="connsiteX15" fmla="*/ 1380264 w 2281163"/>
                <a:gd name="connsiteY15" fmla="*/ 493052 h 549400"/>
                <a:gd name="connsiteX16" fmla="*/ 1449662 w 2281163"/>
                <a:gd name="connsiteY16" fmla="*/ 514823 h 549400"/>
                <a:gd name="connsiteX17" fmla="*/ 1535768 w 2281163"/>
                <a:gd name="connsiteY17" fmla="*/ 475122 h 549400"/>
                <a:gd name="connsiteX18" fmla="*/ 1564042 w 2281163"/>
                <a:gd name="connsiteY18" fmla="*/ 390599 h 549400"/>
                <a:gd name="connsiteX19" fmla="*/ 1564042 w 2281163"/>
                <a:gd name="connsiteY19" fmla="*/ 157520 h 549400"/>
                <a:gd name="connsiteX20" fmla="*/ 1603882 w 2281163"/>
                <a:gd name="connsiteY20" fmla="*/ 157520 h 549400"/>
                <a:gd name="connsiteX21" fmla="*/ 1603882 w 2281163"/>
                <a:gd name="connsiteY21" fmla="*/ 537875 h 549400"/>
                <a:gd name="connsiteX22" fmla="*/ 1571752 w 2281163"/>
                <a:gd name="connsiteY22" fmla="*/ 537875 h 549400"/>
                <a:gd name="connsiteX23" fmla="*/ 1566611 w 2281163"/>
                <a:gd name="connsiteY23" fmla="*/ 477683 h 549400"/>
                <a:gd name="connsiteX24" fmla="*/ 1507494 w 2281163"/>
                <a:gd name="connsiteY24" fmla="*/ 534033 h 549400"/>
                <a:gd name="connsiteX25" fmla="*/ 1441951 w 2281163"/>
                <a:gd name="connsiteY25" fmla="*/ 549400 h 549400"/>
                <a:gd name="connsiteX26" fmla="*/ 1344279 w 2281163"/>
                <a:gd name="connsiteY26" fmla="*/ 510981 h 549400"/>
                <a:gd name="connsiteX27" fmla="*/ 1310865 w 2281163"/>
                <a:gd name="connsiteY27" fmla="*/ 414932 h 549400"/>
                <a:gd name="connsiteX28" fmla="*/ 2108951 w 2281163"/>
                <a:gd name="connsiteY28" fmla="*/ 148555 h 549400"/>
                <a:gd name="connsiteX29" fmla="*/ 2237468 w 2281163"/>
                <a:gd name="connsiteY29" fmla="*/ 207465 h 549400"/>
                <a:gd name="connsiteX30" fmla="*/ 2281163 w 2281163"/>
                <a:gd name="connsiteY30" fmla="*/ 359863 h 549400"/>
                <a:gd name="connsiteX31" fmla="*/ 1975295 w 2281163"/>
                <a:gd name="connsiteY31" fmla="*/ 359863 h 549400"/>
                <a:gd name="connsiteX32" fmla="*/ 2024131 w 2281163"/>
                <a:gd name="connsiteY32" fmla="*/ 484087 h 549400"/>
                <a:gd name="connsiteX33" fmla="*/ 2116663 w 2281163"/>
                <a:gd name="connsiteY33" fmla="*/ 517384 h 549400"/>
                <a:gd name="connsiteX34" fmla="*/ 2193772 w 2281163"/>
                <a:gd name="connsiteY34" fmla="*/ 493051 h 549400"/>
                <a:gd name="connsiteX35" fmla="*/ 2232327 w 2281163"/>
                <a:gd name="connsiteY35" fmla="*/ 434141 h 549400"/>
                <a:gd name="connsiteX36" fmla="*/ 2273453 w 2281163"/>
                <a:gd name="connsiteY36" fmla="*/ 434141 h 549400"/>
                <a:gd name="connsiteX37" fmla="*/ 2213050 w 2281163"/>
                <a:gd name="connsiteY37" fmla="*/ 521225 h 549400"/>
                <a:gd name="connsiteX38" fmla="*/ 2115378 w 2281163"/>
                <a:gd name="connsiteY38" fmla="*/ 549400 h 549400"/>
                <a:gd name="connsiteX39" fmla="*/ 1980436 w 2281163"/>
                <a:gd name="connsiteY39" fmla="*/ 490490 h 549400"/>
                <a:gd name="connsiteX40" fmla="*/ 1935455 w 2281163"/>
                <a:gd name="connsiteY40" fmla="*/ 348337 h 549400"/>
                <a:gd name="connsiteX41" fmla="*/ 1992002 w 2281163"/>
                <a:gd name="connsiteY41" fmla="*/ 193378 h 549400"/>
                <a:gd name="connsiteX42" fmla="*/ 2108951 w 2281163"/>
                <a:gd name="connsiteY42" fmla="*/ 148555 h 549400"/>
                <a:gd name="connsiteX43" fmla="*/ 1065399 w 2281163"/>
                <a:gd name="connsiteY43" fmla="*/ 148555 h 549400"/>
                <a:gd name="connsiteX44" fmla="*/ 1173353 w 2281163"/>
                <a:gd name="connsiteY44" fmla="*/ 184413 h 549400"/>
                <a:gd name="connsiteX45" fmla="*/ 1219619 w 2281163"/>
                <a:gd name="connsiteY45" fmla="*/ 265095 h 549400"/>
                <a:gd name="connsiteX46" fmla="*/ 1175923 w 2281163"/>
                <a:gd name="connsiteY46" fmla="*/ 265095 h 549400"/>
                <a:gd name="connsiteX47" fmla="*/ 1134798 w 2281163"/>
                <a:gd name="connsiteY47" fmla="*/ 201062 h 549400"/>
                <a:gd name="connsiteX48" fmla="*/ 1065399 w 2281163"/>
                <a:gd name="connsiteY48" fmla="*/ 181852 h 549400"/>
                <a:gd name="connsiteX49" fmla="*/ 967727 w 2281163"/>
                <a:gd name="connsiteY49" fmla="*/ 230517 h 549400"/>
                <a:gd name="connsiteX50" fmla="*/ 934313 w 2281163"/>
                <a:gd name="connsiteY50" fmla="*/ 354740 h 549400"/>
                <a:gd name="connsiteX51" fmla="*/ 978008 w 2281163"/>
                <a:gd name="connsiteY51" fmla="*/ 482806 h 549400"/>
                <a:gd name="connsiteX52" fmla="*/ 1064114 w 2281163"/>
                <a:gd name="connsiteY52" fmla="*/ 517384 h 549400"/>
                <a:gd name="connsiteX53" fmla="*/ 1143794 w 2281163"/>
                <a:gd name="connsiteY53" fmla="*/ 489210 h 549400"/>
                <a:gd name="connsiteX54" fmla="*/ 1181064 w 2281163"/>
                <a:gd name="connsiteY54" fmla="*/ 426457 h 549400"/>
                <a:gd name="connsiteX55" fmla="*/ 1222189 w 2281163"/>
                <a:gd name="connsiteY55" fmla="*/ 426457 h 549400"/>
                <a:gd name="connsiteX56" fmla="*/ 1165642 w 2281163"/>
                <a:gd name="connsiteY56" fmla="*/ 518664 h 549400"/>
                <a:gd name="connsiteX57" fmla="*/ 1065399 w 2281163"/>
                <a:gd name="connsiteY57" fmla="*/ 549400 h 549400"/>
                <a:gd name="connsiteX58" fmla="*/ 939453 w 2281163"/>
                <a:gd name="connsiteY58" fmla="*/ 491770 h 549400"/>
                <a:gd name="connsiteX59" fmla="*/ 895758 w 2281163"/>
                <a:gd name="connsiteY59" fmla="*/ 352179 h 549400"/>
                <a:gd name="connsiteX60" fmla="*/ 951020 w 2281163"/>
                <a:gd name="connsiteY60" fmla="*/ 193378 h 549400"/>
                <a:gd name="connsiteX61" fmla="*/ 1065399 w 2281163"/>
                <a:gd name="connsiteY61" fmla="*/ 148555 h 549400"/>
                <a:gd name="connsiteX62" fmla="*/ 651576 w 2281163"/>
                <a:gd name="connsiteY62" fmla="*/ 148555 h 549400"/>
                <a:gd name="connsiteX63" fmla="*/ 780092 w 2281163"/>
                <a:gd name="connsiteY63" fmla="*/ 207465 h 549400"/>
                <a:gd name="connsiteX64" fmla="*/ 823788 w 2281163"/>
                <a:gd name="connsiteY64" fmla="*/ 359863 h 549400"/>
                <a:gd name="connsiteX65" fmla="*/ 517920 w 2281163"/>
                <a:gd name="connsiteY65" fmla="*/ 359863 h 549400"/>
                <a:gd name="connsiteX66" fmla="*/ 566756 w 2281163"/>
                <a:gd name="connsiteY66" fmla="*/ 484087 h 549400"/>
                <a:gd name="connsiteX67" fmla="*/ 659288 w 2281163"/>
                <a:gd name="connsiteY67" fmla="*/ 517384 h 549400"/>
                <a:gd name="connsiteX68" fmla="*/ 736397 w 2281163"/>
                <a:gd name="connsiteY68" fmla="*/ 493051 h 549400"/>
                <a:gd name="connsiteX69" fmla="*/ 774952 w 2281163"/>
                <a:gd name="connsiteY69" fmla="*/ 434141 h 549400"/>
                <a:gd name="connsiteX70" fmla="*/ 816077 w 2281163"/>
                <a:gd name="connsiteY70" fmla="*/ 434141 h 549400"/>
                <a:gd name="connsiteX71" fmla="*/ 755674 w 2281163"/>
                <a:gd name="connsiteY71" fmla="*/ 521225 h 549400"/>
                <a:gd name="connsiteX72" fmla="*/ 658002 w 2281163"/>
                <a:gd name="connsiteY72" fmla="*/ 549400 h 549400"/>
                <a:gd name="connsiteX73" fmla="*/ 523061 w 2281163"/>
                <a:gd name="connsiteY73" fmla="*/ 490490 h 549400"/>
                <a:gd name="connsiteX74" fmla="*/ 478080 w 2281163"/>
                <a:gd name="connsiteY74" fmla="*/ 348337 h 549400"/>
                <a:gd name="connsiteX75" fmla="*/ 534626 w 2281163"/>
                <a:gd name="connsiteY75" fmla="*/ 193378 h 549400"/>
                <a:gd name="connsiteX76" fmla="*/ 651576 w 2281163"/>
                <a:gd name="connsiteY76" fmla="*/ 148555 h 549400"/>
                <a:gd name="connsiteX77" fmla="*/ 1859629 w 2281163"/>
                <a:gd name="connsiteY77" fmla="*/ 145994 h 549400"/>
                <a:gd name="connsiteX78" fmla="*/ 1899469 w 2281163"/>
                <a:gd name="connsiteY78" fmla="*/ 152397 h 549400"/>
                <a:gd name="connsiteX79" fmla="*/ 1899469 w 2281163"/>
                <a:gd name="connsiteY79" fmla="*/ 190817 h 549400"/>
                <a:gd name="connsiteX80" fmla="*/ 1858343 w 2281163"/>
                <a:gd name="connsiteY80" fmla="*/ 184414 h 549400"/>
                <a:gd name="connsiteX81" fmla="*/ 1782519 w 2281163"/>
                <a:gd name="connsiteY81" fmla="*/ 227956 h 549400"/>
                <a:gd name="connsiteX82" fmla="*/ 1755531 w 2281163"/>
                <a:gd name="connsiteY82" fmla="*/ 329128 h 549400"/>
                <a:gd name="connsiteX83" fmla="*/ 1755531 w 2281163"/>
                <a:gd name="connsiteY83" fmla="*/ 537874 h 549400"/>
                <a:gd name="connsiteX84" fmla="*/ 1754246 w 2281163"/>
                <a:gd name="connsiteY84" fmla="*/ 537874 h 549400"/>
                <a:gd name="connsiteX85" fmla="*/ 1714406 w 2281163"/>
                <a:gd name="connsiteY85" fmla="*/ 537874 h 549400"/>
                <a:gd name="connsiteX86" fmla="*/ 1714406 w 2281163"/>
                <a:gd name="connsiteY86" fmla="*/ 157520 h 549400"/>
                <a:gd name="connsiteX87" fmla="*/ 1746534 w 2281163"/>
                <a:gd name="connsiteY87" fmla="*/ 157520 h 549400"/>
                <a:gd name="connsiteX88" fmla="*/ 1752960 w 2281163"/>
                <a:gd name="connsiteY88" fmla="*/ 230518 h 549400"/>
                <a:gd name="connsiteX89" fmla="*/ 1859629 w 2281163"/>
                <a:gd name="connsiteY89" fmla="*/ 145994 h 549400"/>
                <a:gd name="connsiteX90" fmla="*/ 204340 w 2281163"/>
                <a:gd name="connsiteY90" fmla="*/ 0 h 549400"/>
                <a:gd name="connsiteX91" fmla="*/ 343138 w 2281163"/>
                <a:gd name="connsiteY91" fmla="*/ 39700 h 549400"/>
                <a:gd name="connsiteX92" fmla="*/ 402256 w 2281163"/>
                <a:gd name="connsiteY92" fmla="*/ 131907 h 549400"/>
                <a:gd name="connsiteX93" fmla="*/ 359845 w 2281163"/>
                <a:gd name="connsiteY93" fmla="*/ 131907 h 549400"/>
                <a:gd name="connsiteX94" fmla="*/ 303298 w 2281163"/>
                <a:gd name="connsiteY94" fmla="*/ 57630 h 549400"/>
                <a:gd name="connsiteX95" fmla="*/ 204340 w 2281163"/>
                <a:gd name="connsiteY95" fmla="*/ 34577 h 549400"/>
                <a:gd name="connsiteX96" fmla="*/ 93817 w 2281163"/>
                <a:gd name="connsiteY96" fmla="*/ 64033 h 549400"/>
                <a:gd name="connsiteX97" fmla="*/ 64258 w 2281163"/>
                <a:gd name="connsiteY97" fmla="*/ 126784 h 549400"/>
                <a:gd name="connsiteX98" fmla="*/ 97672 w 2281163"/>
                <a:gd name="connsiteY98" fmla="*/ 198501 h 549400"/>
                <a:gd name="connsiteX99" fmla="*/ 213336 w 2281163"/>
                <a:gd name="connsiteY99" fmla="*/ 240762 h 549400"/>
                <a:gd name="connsiteX100" fmla="*/ 366271 w 2281163"/>
                <a:gd name="connsiteY100" fmla="*/ 307356 h 549400"/>
                <a:gd name="connsiteX101" fmla="*/ 402256 w 2281163"/>
                <a:gd name="connsiteY101" fmla="*/ 400845 h 549400"/>
                <a:gd name="connsiteX102" fmla="*/ 344423 w 2281163"/>
                <a:gd name="connsiteY102" fmla="*/ 509700 h 549400"/>
                <a:gd name="connsiteX103" fmla="*/ 205626 w 2281163"/>
                <a:gd name="connsiteY103" fmla="*/ 546839 h 549400"/>
                <a:gd name="connsiteX104" fmla="*/ 61687 w 2281163"/>
                <a:gd name="connsiteY104" fmla="*/ 503297 h 549400"/>
                <a:gd name="connsiteX105" fmla="*/ 0 w 2281163"/>
                <a:gd name="connsiteY105" fmla="*/ 400845 h 549400"/>
                <a:gd name="connsiteX106" fmla="*/ 43695 w 2281163"/>
                <a:gd name="connsiteY106" fmla="*/ 400845 h 549400"/>
                <a:gd name="connsiteX107" fmla="*/ 104098 w 2281163"/>
                <a:gd name="connsiteY107" fmla="*/ 486649 h 549400"/>
                <a:gd name="connsiteX108" fmla="*/ 205626 w 2281163"/>
                <a:gd name="connsiteY108" fmla="*/ 510980 h 549400"/>
                <a:gd name="connsiteX109" fmla="*/ 325145 w 2281163"/>
                <a:gd name="connsiteY109" fmla="*/ 476403 h 549400"/>
                <a:gd name="connsiteX110" fmla="*/ 362416 w 2281163"/>
                <a:gd name="connsiteY110" fmla="*/ 403406 h 549400"/>
                <a:gd name="connsiteX111" fmla="*/ 322575 w 2281163"/>
                <a:gd name="connsiteY111" fmla="*/ 322725 h 549400"/>
                <a:gd name="connsiteX112" fmla="*/ 186348 w 2281163"/>
                <a:gd name="connsiteY112" fmla="*/ 274059 h 549400"/>
                <a:gd name="connsiteX113" fmla="*/ 55262 w 2281163"/>
                <a:gd name="connsiteY113" fmla="*/ 215150 h 549400"/>
                <a:gd name="connsiteX114" fmla="*/ 23132 w 2281163"/>
                <a:gd name="connsiteY114" fmla="*/ 129346 h 549400"/>
                <a:gd name="connsiteX115" fmla="*/ 75824 w 2281163"/>
                <a:gd name="connsiteY115" fmla="*/ 32016 h 549400"/>
                <a:gd name="connsiteX116" fmla="*/ 204340 w 2281163"/>
                <a:gd name="connsiteY116" fmla="*/ 0 h 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81163" h="549400">
                  <a:moveTo>
                    <a:pt x="2108951" y="179291"/>
                  </a:moveTo>
                  <a:cubicBezTo>
                    <a:pt x="2070397" y="179291"/>
                    <a:pt x="2038268" y="193378"/>
                    <a:pt x="2013850" y="221552"/>
                  </a:cubicBezTo>
                  <a:cubicBezTo>
                    <a:pt x="1992002" y="247166"/>
                    <a:pt x="1979151" y="281743"/>
                    <a:pt x="1975295" y="324005"/>
                  </a:cubicBezTo>
                  <a:lnTo>
                    <a:pt x="2238753" y="324005"/>
                  </a:lnTo>
                  <a:cubicBezTo>
                    <a:pt x="2236182" y="274059"/>
                    <a:pt x="2220761" y="235639"/>
                    <a:pt x="2193772" y="210026"/>
                  </a:cubicBezTo>
                  <a:cubicBezTo>
                    <a:pt x="2171924" y="189536"/>
                    <a:pt x="2143651" y="179291"/>
                    <a:pt x="2108951" y="179291"/>
                  </a:cubicBezTo>
                  <a:close/>
                  <a:moveTo>
                    <a:pt x="651576" y="179291"/>
                  </a:moveTo>
                  <a:cubicBezTo>
                    <a:pt x="613021" y="179291"/>
                    <a:pt x="580893" y="193378"/>
                    <a:pt x="556475" y="221552"/>
                  </a:cubicBezTo>
                  <a:cubicBezTo>
                    <a:pt x="534626" y="247166"/>
                    <a:pt x="521775" y="281743"/>
                    <a:pt x="517920" y="324005"/>
                  </a:cubicBezTo>
                  <a:lnTo>
                    <a:pt x="781378" y="324005"/>
                  </a:lnTo>
                  <a:cubicBezTo>
                    <a:pt x="778807" y="274059"/>
                    <a:pt x="763386" y="235639"/>
                    <a:pt x="736397" y="210026"/>
                  </a:cubicBezTo>
                  <a:cubicBezTo>
                    <a:pt x="714550" y="189536"/>
                    <a:pt x="684991" y="179291"/>
                    <a:pt x="651576" y="179291"/>
                  </a:cubicBezTo>
                  <a:close/>
                  <a:moveTo>
                    <a:pt x="1310865" y="157520"/>
                  </a:moveTo>
                  <a:lnTo>
                    <a:pt x="1349420" y="157520"/>
                  </a:lnTo>
                  <a:lnTo>
                    <a:pt x="1349420" y="414932"/>
                  </a:lnTo>
                  <a:cubicBezTo>
                    <a:pt x="1349420" y="449509"/>
                    <a:pt x="1359701" y="476403"/>
                    <a:pt x="1380264" y="493052"/>
                  </a:cubicBezTo>
                  <a:cubicBezTo>
                    <a:pt x="1396971" y="507139"/>
                    <a:pt x="1420103" y="514823"/>
                    <a:pt x="1449662" y="514823"/>
                  </a:cubicBezTo>
                  <a:cubicBezTo>
                    <a:pt x="1484361" y="514823"/>
                    <a:pt x="1513920" y="502016"/>
                    <a:pt x="1535768" y="475122"/>
                  </a:cubicBezTo>
                  <a:cubicBezTo>
                    <a:pt x="1553760" y="452071"/>
                    <a:pt x="1564042" y="423896"/>
                    <a:pt x="1564042" y="390599"/>
                  </a:cubicBezTo>
                  <a:lnTo>
                    <a:pt x="1564042" y="157520"/>
                  </a:lnTo>
                  <a:lnTo>
                    <a:pt x="1603882" y="157520"/>
                  </a:lnTo>
                  <a:lnTo>
                    <a:pt x="1603882" y="537875"/>
                  </a:lnTo>
                  <a:lnTo>
                    <a:pt x="1571752" y="537875"/>
                  </a:lnTo>
                  <a:lnTo>
                    <a:pt x="1566611" y="477683"/>
                  </a:lnTo>
                  <a:cubicBezTo>
                    <a:pt x="1552475" y="502016"/>
                    <a:pt x="1533197" y="521226"/>
                    <a:pt x="1507494" y="534033"/>
                  </a:cubicBezTo>
                  <a:cubicBezTo>
                    <a:pt x="1486932" y="544278"/>
                    <a:pt x="1465084" y="549400"/>
                    <a:pt x="1441951" y="549400"/>
                  </a:cubicBezTo>
                  <a:cubicBezTo>
                    <a:pt x="1399541" y="549400"/>
                    <a:pt x="1367412" y="536594"/>
                    <a:pt x="1344279" y="510981"/>
                  </a:cubicBezTo>
                  <a:cubicBezTo>
                    <a:pt x="1322431" y="487929"/>
                    <a:pt x="1310865" y="455913"/>
                    <a:pt x="1310865" y="414932"/>
                  </a:cubicBezTo>
                  <a:close/>
                  <a:moveTo>
                    <a:pt x="2108951" y="148555"/>
                  </a:moveTo>
                  <a:cubicBezTo>
                    <a:pt x="2164214" y="148555"/>
                    <a:pt x="2206624" y="167765"/>
                    <a:pt x="2237468" y="207465"/>
                  </a:cubicBezTo>
                  <a:cubicBezTo>
                    <a:pt x="2265741" y="243323"/>
                    <a:pt x="2281163" y="294550"/>
                    <a:pt x="2281163" y="359863"/>
                  </a:cubicBezTo>
                  <a:lnTo>
                    <a:pt x="1975295" y="359863"/>
                  </a:lnTo>
                  <a:cubicBezTo>
                    <a:pt x="1977865" y="414931"/>
                    <a:pt x="1993287" y="455912"/>
                    <a:pt x="2024131" y="484087"/>
                  </a:cubicBezTo>
                  <a:cubicBezTo>
                    <a:pt x="2048550" y="505857"/>
                    <a:pt x="2080678" y="517384"/>
                    <a:pt x="2116663" y="517384"/>
                  </a:cubicBezTo>
                  <a:cubicBezTo>
                    <a:pt x="2147507" y="517384"/>
                    <a:pt x="2173210" y="509700"/>
                    <a:pt x="2193772" y="493051"/>
                  </a:cubicBezTo>
                  <a:cubicBezTo>
                    <a:pt x="2213050" y="476403"/>
                    <a:pt x="2225901" y="457193"/>
                    <a:pt x="2232327" y="434141"/>
                  </a:cubicBezTo>
                  <a:lnTo>
                    <a:pt x="2273453" y="434141"/>
                  </a:lnTo>
                  <a:cubicBezTo>
                    <a:pt x="2263171" y="471280"/>
                    <a:pt x="2243894" y="500735"/>
                    <a:pt x="2213050" y="521225"/>
                  </a:cubicBezTo>
                  <a:cubicBezTo>
                    <a:pt x="2186062" y="539154"/>
                    <a:pt x="2152647" y="549400"/>
                    <a:pt x="2115378" y="549400"/>
                  </a:cubicBezTo>
                  <a:cubicBezTo>
                    <a:pt x="2058831" y="549400"/>
                    <a:pt x="2012565" y="530190"/>
                    <a:pt x="1980436" y="490490"/>
                  </a:cubicBezTo>
                  <a:cubicBezTo>
                    <a:pt x="1949592" y="454631"/>
                    <a:pt x="1935455" y="407247"/>
                    <a:pt x="1935455" y="348337"/>
                  </a:cubicBezTo>
                  <a:cubicBezTo>
                    <a:pt x="1935455" y="281743"/>
                    <a:pt x="1954733" y="229236"/>
                    <a:pt x="1992002" y="193378"/>
                  </a:cubicBezTo>
                  <a:cubicBezTo>
                    <a:pt x="2022846" y="162642"/>
                    <a:pt x="2061401" y="148555"/>
                    <a:pt x="2108951" y="148555"/>
                  </a:cubicBezTo>
                  <a:close/>
                  <a:moveTo>
                    <a:pt x="1065399" y="148555"/>
                  </a:moveTo>
                  <a:cubicBezTo>
                    <a:pt x="1109094" y="148555"/>
                    <a:pt x="1145079" y="160081"/>
                    <a:pt x="1173353" y="184413"/>
                  </a:cubicBezTo>
                  <a:cubicBezTo>
                    <a:pt x="1197771" y="204904"/>
                    <a:pt x="1213193" y="231798"/>
                    <a:pt x="1219619" y="265095"/>
                  </a:cubicBezTo>
                  <a:lnTo>
                    <a:pt x="1175923" y="265095"/>
                  </a:lnTo>
                  <a:cubicBezTo>
                    <a:pt x="1170783" y="238201"/>
                    <a:pt x="1157931" y="216430"/>
                    <a:pt x="1134798" y="201062"/>
                  </a:cubicBezTo>
                  <a:cubicBezTo>
                    <a:pt x="1115520" y="188255"/>
                    <a:pt x="1092388" y="181852"/>
                    <a:pt x="1065399" y="181852"/>
                  </a:cubicBezTo>
                  <a:cubicBezTo>
                    <a:pt x="1024274" y="181852"/>
                    <a:pt x="990860" y="198501"/>
                    <a:pt x="967727" y="230517"/>
                  </a:cubicBezTo>
                  <a:cubicBezTo>
                    <a:pt x="945879" y="261253"/>
                    <a:pt x="934313" y="302233"/>
                    <a:pt x="934313" y="354740"/>
                  </a:cubicBezTo>
                  <a:cubicBezTo>
                    <a:pt x="934313" y="411089"/>
                    <a:pt x="948449" y="454631"/>
                    <a:pt x="978008" y="482806"/>
                  </a:cubicBezTo>
                  <a:cubicBezTo>
                    <a:pt x="1001141" y="505857"/>
                    <a:pt x="1029415" y="517384"/>
                    <a:pt x="1064114" y="517384"/>
                  </a:cubicBezTo>
                  <a:cubicBezTo>
                    <a:pt x="1096243" y="517384"/>
                    <a:pt x="1121947" y="508418"/>
                    <a:pt x="1143794" y="489210"/>
                  </a:cubicBezTo>
                  <a:cubicBezTo>
                    <a:pt x="1165642" y="471280"/>
                    <a:pt x="1177208" y="450790"/>
                    <a:pt x="1181064" y="426457"/>
                  </a:cubicBezTo>
                  <a:lnTo>
                    <a:pt x="1222189" y="426457"/>
                  </a:lnTo>
                  <a:cubicBezTo>
                    <a:pt x="1215763" y="464877"/>
                    <a:pt x="1196485" y="495612"/>
                    <a:pt x="1165642" y="518664"/>
                  </a:cubicBezTo>
                  <a:cubicBezTo>
                    <a:pt x="1137368" y="539154"/>
                    <a:pt x="1103954" y="549400"/>
                    <a:pt x="1065399" y="549400"/>
                  </a:cubicBezTo>
                  <a:cubicBezTo>
                    <a:pt x="1012707" y="549400"/>
                    <a:pt x="970297" y="530190"/>
                    <a:pt x="939453" y="491770"/>
                  </a:cubicBezTo>
                  <a:cubicBezTo>
                    <a:pt x="911180" y="457193"/>
                    <a:pt x="895758" y="409809"/>
                    <a:pt x="895758" y="352179"/>
                  </a:cubicBezTo>
                  <a:cubicBezTo>
                    <a:pt x="895758" y="283023"/>
                    <a:pt x="913750" y="230517"/>
                    <a:pt x="951020" y="193378"/>
                  </a:cubicBezTo>
                  <a:cubicBezTo>
                    <a:pt x="981863" y="163923"/>
                    <a:pt x="1019134" y="148555"/>
                    <a:pt x="1065399" y="148555"/>
                  </a:cubicBezTo>
                  <a:close/>
                  <a:moveTo>
                    <a:pt x="651576" y="148555"/>
                  </a:moveTo>
                  <a:cubicBezTo>
                    <a:pt x="706838" y="148555"/>
                    <a:pt x="749248" y="167765"/>
                    <a:pt x="780092" y="207465"/>
                  </a:cubicBezTo>
                  <a:cubicBezTo>
                    <a:pt x="808366" y="243323"/>
                    <a:pt x="823788" y="294550"/>
                    <a:pt x="823788" y="359863"/>
                  </a:cubicBezTo>
                  <a:lnTo>
                    <a:pt x="517920" y="359863"/>
                  </a:lnTo>
                  <a:cubicBezTo>
                    <a:pt x="520490" y="414931"/>
                    <a:pt x="535912" y="455912"/>
                    <a:pt x="566756" y="484087"/>
                  </a:cubicBezTo>
                  <a:cubicBezTo>
                    <a:pt x="591174" y="505857"/>
                    <a:pt x="623303" y="517384"/>
                    <a:pt x="659288" y="517384"/>
                  </a:cubicBezTo>
                  <a:cubicBezTo>
                    <a:pt x="690132" y="517384"/>
                    <a:pt x="715834" y="509700"/>
                    <a:pt x="736397" y="493051"/>
                  </a:cubicBezTo>
                  <a:cubicBezTo>
                    <a:pt x="755674" y="476403"/>
                    <a:pt x="768527" y="457193"/>
                    <a:pt x="774952" y="434141"/>
                  </a:cubicBezTo>
                  <a:lnTo>
                    <a:pt x="816077" y="434141"/>
                  </a:lnTo>
                  <a:cubicBezTo>
                    <a:pt x="805796" y="471280"/>
                    <a:pt x="786518" y="500735"/>
                    <a:pt x="755674" y="521225"/>
                  </a:cubicBezTo>
                  <a:cubicBezTo>
                    <a:pt x="728686" y="539154"/>
                    <a:pt x="695272" y="549400"/>
                    <a:pt x="658002" y="549400"/>
                  </a:cubicBezTo>
                  <a:cubicBezTo>
                    <a:pt x="601455" y="549400"/>
                    <a:pt x="555189" y="530190"/>
                    <a:pt x="523061" y="490490"/>
                  </a:cubicBezTo>
                  <a:cubicBezTo>
                    <a:pt x="492216" y="454631"/>
                    <a:pt x="478080" y="407247"/>
                    <a:pt x="478080" y="348337"/>
                  </a:cubicBezTo>
                  <a:cubicBezTo>
                    <a:pt x="478080" y="281743"/>
                    <a:pt x="497357" y="229236"/>
                    <a:pt x="534626" y="193378"/>
                  </a:cubicBezTo>
                  <a:cubicBezTo>
                    <a:pt x="565471" y="162642"/>
                    <a:pt x="604025" y="148555"/>
                    <a:pt x="651576" y="148555"/>
                  </a:cubicBezTo>
                  <a:close/>
                  <a:moveTo>
                    <a:pt x="1859629" y="145994"/>
                  </a:moveTo>
                  <a:cubicBezTo>
                    <a:pt x="1873765" y="145994"/>
                    <a:pt x="1887902" y="148555"/>
                    <a:pt x="1899469" y="152397"/>
                  </a:cubicBezTo>
                  <a:lnTo>
                    <a:pt x="1899469" y="190817"/>
                  </a:lnTo>
                  <a:cubicBezTo>
                    <a:pt x="1884047" y="186975"/>
                    <a:pt x="1869910" y="184414"/>
                    <a:pt x="1858343" y="184414"/>
                  </a:cubicBezTo>
                  <a:cubicBezTo>
                    <a:pt x="1827500" y="184414"/>
                    <a:pt x="1801797" y="198501"/>
                    <a:pt x="1782519" y="227956"/>
                  </a:cubicBezTo>
                  <a:cubicBezTo>
                    <a:pt x="1764527" y="254849"/>
                    <a:pt x="1755531" y="288146"/>
                    <a:pt x="1755531" y="329128"/>
                  </a:cubicBezTo>
                  <a:lnTo>
                    <a:pt x="1755531" y="537874"/>
                  </a:lnTo>
                  <a:lnTo>
                    <a:pt x="1754246" y="537874"/>
                  </a:lnTo>
                  <a:lnTo>
                    <a:pt x="1714406" y="537874"/>
                  </a:lnTo>
                  <a:lnTo>
                    <a:pt x="1714406" y="157520"/>
                  </a:lnTo>
                  <a:lnTo>
                    <a:pt x="1746534" y="157520"/>
                  </a:lnTo>
                  <a:lnTo>
                    <a:pt x="1752960" y="230518"/>
                  </a:lnTo>
                  <a:cubicBezTo>
                    <a:pt x="1773523" y="174168"/>
                    <a:pt x="1808223" y="145994"/>
                    <a:pt x="1859629" y="145994"/>
                  </a:cubicBezTo>
                  <a:close/>
                  <a:moveTo>
                    <a:pt x="204340" y="0"/>
                  </a:moveTo>
                  <a:cubicBezTo>
                    <a:pt x="260888" y="0"/>
                    <a:pt x="307153" y="12806"/>
                    <a:pt x="343138" y="39700"/>
                  </a:cubicBezTo>
                  <a:cubicBezTo>
                    <a:pt x="375267" y="62751"/>
                    <a:pt x="394544" y="93487"/>
                    <a:pt x="402256" y="131907"/>
                  </a:cubicBezTo>
                  <a:lnTo>
                    <a:pt x="359845" y="131907"/>
                  </a:lnTo>
                  <a:cubicBezTo>
                    <a:pt x="352134" y="99891"/>
                    <a:pt x="334142" y="75558"/>
                    <a:pt x="303298" y="57630"/>
                  </a:cubicBezTo>
                  <a:cubicBezTo>
                    <a:pt x="276309" y="42261"/>
                    <a:pt x="244180" y="34577"/>
                    <a:pt x="204340" y="34577"/>
                  </a:cubicBezTo>
                  <a:cubicBezTo>
                    <a:pt x="155504" y="34577"/>
                    <a:pt x="118235" y="44823"/>
                    <a:pt x="93817" y="64033"/>
                  </a:cubicBezTo>
                  <a:cubicBezTo>
                    <a:pt x="73254" y="80681"/>
                    <a:pt x="64258" y="101171"/>
                    <a:pt x="64258" y="126784"/>
                  </a:cubicBezTo>
                  <a:cubicBezTo>
                    <a:pt x="64258" y="157521"/>
                    <a:pt x="75824" y="181853"/>
                    <a:pt x="97672" y="198501"/>
                  </a:cubicBezTo>
                  <a:cubicBezTo>
                    <a:pt x="119520" y="215150"/>
                    <a:pt x="158075" y="229237"/>
                    <a:pt x="213336" y="240762"/>
                  </a:cubicBezTo>
                  <a:cubicBezTo>
                    <a:pt x="286591" y="257411"/>
                    <a:pt x="337998" y="280463"/>
                    <a:pt x="366271" y="307356"/>
                  </a:cubicBezTo>
                  <a:cubicBezTo>
                    <a:pt x="390689" y="330409"/>
                    <a:pt x="402256" y="362425"/>
                    <a:pt x="402256" y="400845"/>
                  </a:cubicBezTo>
                  <a:cubicBezTo>
                    <a:pt x="402256" y="446948"/>
                    <a:pt x="382978" y="482806"/>
                    <a:pt x="344423" y="509700"/>
                  </a:cubicBezTo>
                  <a:cubicBezTo>
                    <a:pt x="309724" y="534033"/>
                    <a:pt x="263458" y="546839"/>
                    <a:pt x="205626" y="546839"/>
                  </a:cubicBezTo>
                  <a:cubicBezTo>
                    <a:pt x="146508" y="546839"/>
                    <a:pt x="98957" y="532752"/>
                    <a:pt x="61687" y="503297"/>
                  </a:cubicBezTo>
                  <a:cubicBezTo>
                    <a:pt x="28273" y="477683"/>
                    <a:pt x="7710" y="444386"/>
                    <a:pt x="0" y="400845"/>
                  </a:cubicBezTo>
                  <a:lnTo>
                    <a:pt x="43695" y="400845"/>
                  </a:lnTo>
                  <a:cubicBezTo>
                    <a:pt x="51406" y="439264"/>
                    <a:pt x="70684" y="467439"/>
                    <a:pt x="104098" y="486649"/>
                  </a:cubicBezTo>
                  <a:cubicBezTo>
                    <a:pt x="131086" y="503297"/>
                    <a:pt x="165786" y="510980"/>
                    <a:pt x="205626" y="510980"/>
                  </a:cubicBezTo>
                  <a:cubicBezTo>
                    <a:pt x="258317" y="510980"/>
                    <a:pt x="298157" y="499455"/>
                    <a:pt x="325145" y="476403"/>
                  </a:cubicBezTo>
                  <a:cubicBezTo>
                    <a:pt x="350849" y="458473"/>
                    <a:pt x="362416" y="434142"/>
                    <a:pt x="362416" y="403406"/>
                  </a:cubicBezTo>
                  <a:cubicBezTo>
                    <a:pt x="362416" y="367548"/>
                    <a:pt x="349563" y="340654"/>
                    <a:pt x="322575" y="322725"/>
                  </a:cubicBezTo>
                  <a:cubicBezTo>
                    <a:pt x="296872" y="304795"/>
                    <a:pt x="251891" y="288147"/>
                    <a:pt x="186348" y="274059"/>
                  </a:cubicBezTo>
                  <a:cubicBezTo>
                    <a:pt x="124660" y="259972"/>
                    <a:pt x="80965" y="240762"/>
                    <a:pt x="55262" y="215150"/>
                  </a:cubicBezTo>
                  <a:cubicBezTo>
                    <a:pt x="34699" y="193378"/>
                    <a:pt x="23132" y="165204"/>
                    <a:pt x="23132" y="129346"/>
                  </a:cubicBezTo>
                  <a:cubicBezTo>
                    <a:pt x="23132" y="88365"/>
                    <a:pt x="41125" y="55068"/>
                    <a:pt x="75824" y="32016"/>
                  </a:cubicBezTo>
                  <a:cubicBezTo>
                    <a:pt x="107953" y="10246"/>
                    <a:pt x="151649" y="0"/>
                    <a:pt x="204340"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10" name="Freeform 6">
              <a:extLst>
                <a:ext uri="{FF2B5EF4-FFF2-40B4-BE49-F238E27FC236}">
                  <a16:creationId xmlns:a16="http://schemas.microsoft.com/office/drawing/2014/main" id="{B9BB5B28-1DEE-DA43-AAA2-EFD8B44B04D3}"/>
                </a:ext>
              </a:extLst>
            </p:cNvPr>
            <p:cNvSpPr>
              <a:spLocks noChangeAspect="1" noEditPoints="1"/>
            </p:cNvSpPr>
            <p:nvPr/>
          </p:nvSpPr>
          <p:spPr bwMode="auto">
            <a:xfrm>
              <a:off x="2502974" y="2117165"/>
              <a:ext cx="1621351" cy="86134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354155499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losing – White with Graphic">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C92491-D8B7-3144-A02B-F23CFE092C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14537" y="506214"/>
            <a:ext cx="2955910" cy="3497616"/>
          </a:xfrm>
          <a:prstGeom prst="rect">
            <a:avLst/>
          </a:prstGeom>
        </p:spPr>
      </p:pic>
      <p:grpSp>
        <p:nvGrpSpPr>
          <p:cNvPr id="2" name="Group 1">
            <a:extLst>
              <a:ext uri="{FF2B5EF4-FFF2-40B4-BE49-F238E27FC236}">
                <a16:creationId xmlns:a16="http://schemas.microsoft.com/office/drawing/2014/main" id="{E6ED107F-C032-AE4E-8F49-C8AF4C26EB98}"/>
              </a:ext>
            </a:extLst>
          </p:cNvPr>
          <p:cNvGrpSpPr/>
          <p:nvPr userDrawn="1"/>
        </p:nvGrpSpPr>
        <p:grpSpPr>
          <a:xfrm>
            <a:off x="3915054" y="4226791"/>
            <a:ext cx="1313894" cy="273020"/>
            <a:chOff x="3915053" y="4226791"/>
            <a:chExt cx="1313894" cy="273020"/>
          </a:xfrm>
        </p:grpSpPr>
        <p:sp>
          <p:nvSpPr>
            <p:cNvPr id="9" name="Freeform 8">
              <a:extLst>
                <a:ext uri="{FF2B5EF4-FFF2-40B4-BE49-F238E27FC236}">
                  <a16:creationId xmlns:a16="http://schemas.microsoft.com/office/drawing/2014/main" id="{2BC0CFF9-924A-F84C-9DEF-975B637CDB72}"/>
                </a:ext>
              </a:extLst>
            </p:cNvPr>
            <p:cNvSpPr>
              <a:spLocks noChangeAspect="1"/>
            </p:cNvSpPr>
            <p:nvPr/>
          </p:nvSpPr>
          <p:spPr>
            <a:xfrm>
              <a:off x="4506657" y="4325853"/>
              <a:ext cx="722290" cy="173958"/>
            </a:xfrm>
            <a:custGeom>
              <a:avLst/>
              <a:gdLst>
                <a:gd name="connsiteX0" fmla="*/ 2108951 w 2281163"/>
                <a:gd name="connsiteY0" fmla="*/ 179291 h 549400"/>
                <a:gd name="connsiteX1" fmla="*/ 2013850 w 2281163"/>
                <a:gd name="connsiteY1" fmla="*/ 221552 h 549400"/>
                <a:gd name="connsiteX2" fmla="*/ 1975295 w 2281163"/>
                <a:gd name="connsiteY2" fmla="*/ 324005 h 549400"/>
                <a:gd name="connsiteX3" fmla="*/ 2238753 w 2281163"/>
                <a:gd name="connsiteY3" fmla="*/ 324005 h 549400"/>
                <a:gd name="connsiteX4" fmla="*/ 2193772 w 2281163"/>
                <a:gd name="connsiteY4" fmla="*/ 210026 h 549400"/>
                <a:gd name="connsiteX5" fmla="*/ 2108951 w 2281163"/>
                <a:gd name="connsiteY5" fmla="*/ 179291 h 549400"/>
                <a:gd name="connsiteX6" fmla="*/ 651576 w 2281163"/>
                <a:gd name="connsiteY6" fmla="*/ 179291 h 549400"/>
                <a:gd name="connsiteX7" fmla="*/ 556475 w 2281163"/>
                <a:gd name="connsiteY7" fmla="*/ 221552 h 549400"/>
                <a:gd name="connsiteX8" fmla="*/ 517920 w 2281163"/>
                <a:gd name="connsiteY8" fmla="*/ 324005 h 549400"/>
                <a:gd name="connsiteX9" fmla="*/ 781378 w 2281163"/>
                <a:gd name="connsiteY9" fmla="*/ 324005 h 549400"/>
                <a:gd name="connsiteX10" fmla="*/ 736397 w 2281163"/>
                <a:gd name="connsiteY10" fmla="*/ 210026 h 549400"/>
                <a:gd name="connsiteX11" fmla="*/ 651576 w 2281163"/>
                <a:gd name="connsiteY11" fmla="*/ 179291 h 549400"/>
                <a:gd name="connsiteX12" fmla="*/ 1310865 w 2281163"/>
                <a:gd name="connsiteY12" fmla="*/ 157520 h 549400"/>
                <a:gd name="connsiteX13" fmla="*/ 1349420 w 2281163"/>
                <a:gd name="connsiteY13" fmla="*/ 157520 h 549400"/>
                <a:gd name="connsiteX14" fmla="*/ 1349420 w 2281163"/>
                <a:gd name="connsiteY14" fmla="*/ 414932 h 549400"/>
                <a:gd name="connsiteX15" fmla="*/ 1380264 w 2281163"/>
                <a:gd name="connsiteY15" fmla="*/ 493052 h 549400"/>
                <a:gd name="connsiteX16" fmla="*/ 1449662 w 2281163"/>
                <a:gd name="connsiteY16" fmla="*/ 514823 h 549400"/>
                <a:gd name="connsiteX17" fmla="*/ 1535768 w 2281163"/>
                <a:gd name="connsiteY17" fmla="*/ 475122 h 549400"/>
                <a:gd name="connsiteX18" fmla="*/ 1564042 w 2281163"/>
                <a:gd name="connsiteY18" fmla="*/ 390599 h 549400"/>
                <a:gd name="connsiteX19" fmla="*/ 1564042 w 2281163"/>
                <a:gd name="connsiteY19" fmla="*/ 157520 h 549400"/>
                <a:gd name="connsiteX20" fmla="*/ 1603882 w 2281163"/>
                <a:gd name="connsiteY20" fmla="*/ 157520 h 549400"/>
                <a:gd name="connsiteX21" fmla="*/ 1603882 w 2281163"/>
                <a:gd name="connsiteY21" fmla="*/ 537875 h 549400"/>
                <a:gd name="connsiteX22" fmla="*/ 1571752 w 2281163"/>
                <a:gd name="connsiteY22" fmla="*/ 537875 h 549400"/>
                <a:gd name="connsiteX23" fmla="*/ 1566611 w 2281163"/>
                <a:gd name="connsiteY23" fmla="*/ 477683 h 549400"/>
                <a:gd name="connsiteX24" fmla="*/ 1507494 w 2281163"/>
                <a:gd name="connsiteY24" fmla="*/ 534033 h 549400"/>
                <a:gd name="connsiteX25" fmla="*/ 1441951 w 2281163"/>
                <a:gd name="connsiteY25" fmla="*/ 549400 h 549400"/>
                <a:gd name="connsiteX26" fmla="*/ 1344279 w 2281163"/>
                <a:gd name="connsiteY26" fmla="*/ 510981 h 549400"/>
                <a:gd name="connsiteX27" fmla="*/ 1310865 w 2281163"/>
                <a:gd name="connsiteY27" fmla="*/ 414932 h 549400"/>
                <a:gd name="connsiteX28" fmla="*/ 2108951 w 2281163"/>
                <a:gd name="connsiteY28" fmla="*/ 148555 h 549400"/>
                <a:gd name="connsiteX29" fmla="*/ 2237468 w 2281163"/>
                <a:gd name="connsiteY29" fmla="*/ 207465 h 549400"/>
                <a:gd name="connsiteX30" fmla="*/ 2281163 w 2281163"/>
                <a:gd name="connsiteY30" fmla="*/ 359863 h 549400"/>
                <a:gd name="connsiteX31" fmla="*/ 1975295 w 2281163"/>
                <a:gd name="connsiteY31" fmla="*/ 359863 h 549400"/>
                <a:gd name="connsiteX32" fmla="*/ 2024131 w 2281163"/>
                <a:gd name="connsiteY32" fmla="*/ 484087 h 549400"/>
                <a:gd name="connsiteX33" fmla="*/ 2116663 w 2281163"/>
                <a:gd name="connsiteY33" fmla="*/ 517384 h 549400"/>
                <a:gd name="connsiteX34" fmla="*/ 2193772 w 2281163"/>
                <a:gd name="connsiteY34" fmla="*/ 493051 h 549400"/>
                <a:gd name="connsiteX35" fmla="*/ 2232327 w 2281163"/>
                <a:gd name="connsiteY35" fmla="*/ 434141 h 549400"/>
                <a:gd name="connsiteX36" fmla="*/ 2273453 w 2281163"/>
                <a:gd name="connsiteY36" fmla="*/ 434141 h 549400"/>
                <a:gd name="connsiteX37" fmla="*/ 2213050 w 2281163"/>
                <a:gd name="connsiteY37" fmla="*/ 521225 h 549400"/>
                <a:gd name="connsiteX38" fmla="*/ 2115378 w 2281163"/>
                <a:gd name="connsiteY38" fmla="*/ 549400 h 549400"/>
                <a:gd name="connsiteX39" fmla="*/ 1980436 w 2281163"/>
                <a:gd name="connsiteY39" fmla="*/ 490490 h 549400"/>
                <a:gd name="connsiteX40" fmla="*/ 1935455 w 2281163"/>
                <a:gd name="connsiteY40" fmla="*/ 348337 h 549400"/>
                <a:gd name="connsiteX41" fmla="*/ 1992002 w 2281163"/>
                <a:gd name="connsiteY41" fmla="*/ 193378 h 549400"/>
                <a:gd name="connsiteX42" fmla="*/ 2108951 w 2281163"/>
                <a:gd name="connsiteY42" fmla="*/ 148555 h 549400"/>
                <a:gd name="connsiteX43" fmla="*/ 1065399 w 2281163"/>
                <a:gd name="connsiteY43" fmla="*/ 148555 h 549400"/>
                <a:gd name="connsiteX44" fmla="*/ 1173353 w 2281163"/>
                <a:gd name="connsiteY44" fmla="*/ 184413 h 549400"/>
                <a:gd name="connsiteX45" fmla="*/ 1219619 w 2281163"/>
                <a:gd name="connsiteY45" fmla="*/ 265095 h 549400"/>
                <a:gd name="connsiteX46" fmla="*/ 1175923 w 2281163"/>
                <a:gd name="connsiteY46" fmla="*/ 265095 h 549400"/>
                <a:gd name="connsiteX47" fmla="*/ 1134798 w 2281163"/>
                <a:gd name="connsiteY47" fmla="*/ 201062 h 549400"/>
                <a:gd name="connsiteX48" fmla="*/ 1065399 w 2281163"/>
                <a:gd name="connsiteY48" fmla="*/ 181852 h 549400"/>
                <a:gd name="connsiteX49" fmla="*/ 967727 w 2281163"/>
                <a:gd name="connsiteY49" fmla="*/ 230517 h 549400"/>
                <a:gd name="connsiteX50" fmla="*/ 934313 w 2281163"/>
                <a:gd name="connsiteY50" fmla="*/ 354740 h 549400"/>
                <a:gd name="connsiteX51" fmla="*/ 978008 w 2281163"/>
                <a:gd name="connsiteY51" fmla="*/ 482806 h 549400"/>
                <a:gd name="connsiteX52" fmla="*/ 1064114 w 2281163"/>
                <a:gd name="connsiteY52" fmla="*/ 517384 h 549400"/>
                <a:gd name="connsiteX53" fmla="*/ 1143794 w 2281163"/>
                <a:gd name="connsiteY53" fmla="*/ 489210 h 549400"/>
                <a:gd name="connsiteX54" fmla="*/ 1181064 w 2281163"/>
                <a:gd name="connsiteY54" fmla="*/ 426457 h 549400"/>
                <a:gd name="connsiteX55" fmla="*/ 1222189 w 2281163"/>
                <a:gd name="connsiteY55" fmla="*/ 426457 h 549400"/>
                <a:gd name="connsiteX56" fmla="*/ 1165642 w 2281163"/>
                <a:gd name="connsiteY56" fmla="*/ 518664 h 549400"/>
                <a:gd name="connsiteX57" fmla="*/ 1065399 w 2281163"/>
                <a:gd name="connsiteY57" fmla="*/ 549400 h 549400"/>
                <a:gd name="connsiteX58" fmla="*/ 939453 w 2281163"/>
                <a:gd name="connsiteY58" fmla="*/ 491770 h 549400"/>
                <a:gd name="connsiteX59" fmla="*/ 895758 w 2281163"/>
                <a:gd name="connsiteY59" fmla="*/ 352179 h 549400"/>
                <a:gd name="connsiteX60" fmla="*/ 951020 w 2281163"/>
                <a:gd name="connsiteY60" fmla="*/ 193378 h 549400"/>
                <a:gd name="connsiteX61" fmla="*/ 1065399 w 2281163"/>
                <a:gd name="connsiteY61" fmla="*/ 148555 h 549400"/>
                <a:gd name="connsiteX62" fmla="*/ 651576 w 2281163"/>
                <a:gd name="connsiteY62" fmla="*/ 148555 h 549400"/>
                <a:gd name="connsiteX63" fmla="*/ 780092 w 2281163"/>
                <a:gd name="connsiteY63" fmla="*/ 207465 h 549400"/>
                <a:gd name="connsiteX64" fmla="*/ 823788 w 2281163"/>
                <a:gd name="connsiteY64" fmla="*/ 359863 h 549400"/>
                <a:gd name="connsiteX65" fmla="*/ 517920 w 2281163"/>
                <a:gd name="connsiteY65" fmla="*/ 359863 h 549400"/>
                <a:gd name="connsiteX66" fmla="*/ 566756 w 2281163"/>
                <a:gd name="connsiteY66" fmla="*/ 484087 h 549400"/>
                <a:gd name="connsiteX67" fmla="*/ 659288 w 2281163"/>
                <a:gd name="connsiteY67" fmla="*/ 517384 h 549400"/>
                <a:gd name="connsiteX68" fmla="*/ 736397 w 2281163"/>
                <a:gd name="connsiteY68" fmla="*/ 493051 h 549400"/>
                <a:gd name="connsiteX69" fmla="*/ 774952 w 2281163"/>
                <a:gd name="connsiteY69" fmla="*/ 434141 h 549400"/>
                <a:gd name="connsiteX70" fmla="*/ 816077 w 2281163"/>
                <a:gd name="connsiteY70" fmla="*/ 434141 h 549400"/>
                <a:gd name="connsiteX71" fmla="*/ 755674 w 2281163"/>
                <a:gd name="connsiteY71" fmla="*/ 521225 h 549400"/>
                <a:gd name="connsiteX72" fmla="*/ 658002 w 2281163"/>
                <a:gd name="connsiteY72" fmla="*/ 549400 h 549400"/>
                <a:gd name="connsiteX73" fmla="*/ 523061 w 2281163"/>
                <a:gd name="connsiteY73" fmla="*/ 490490 h 549400"/>
                <a:gd name="connsiteX74" fmla="*/ 478080 w 2281163"/>
                <a:gd name="connsiteY74" fmla="*/ 348337 h 549400"/>
                <a:gd name="connsiteX75" fmla="*/ 534626 w 2281163"/>
                <a:gd name="connsiteY75" fmla="*/ 193378 h 549400"/>
                <a:gd name="connsiteX76" fmla="*/ 651576 w 2281163"/>
                <a:gd name="connsiteY76" fmla="*/ 148555 h 549400"/>
                <a:gd name="connsiteX77" fmla="*/ 1859629 w 2281163"/>
                <a:gd name="connsiteY77" fmla="*/ 145994 h 549400"/>
                <a:gd name="connsiteX78" fmla="*/ 1899469 w 2281163"/>
                <a:gd name="connsiteY78" fmla="*/ 152397 h 549400"/>
                <a:gd name="connsiteX79" fmla="*/ 1899469 w 2281163"/>
                <a:gd name="connsiteY79" fmla="*/ 190817 h 549400"/>
                <a:gd name="connsiteX80" fmla="*/ 1858343 w 2281163"/>
                <a:gd name="connsiteY80" fmla="*/ 184414 h 549400"/>
                <a:gd name="connsiteX81" fmla="*/ 1782519 w 2281163"/>
                <a:gd name="connsiteY81" fmla="*/ 227956 h 549400"/>
                <a:gd name="connsiteX82" fmla="*/ 1755531 w 2281163"/>
                <a:gd name="connsiteY82" fmla="*/ 329128 h 549400"/>
                <a:gd name="connsiteX83" fmla="*/ 1755531 w 2281163"/>
                <a:gd name="connsiteY83" fmla="*/ 537874 h 549400"/>
                <a:gd name="connsiteX84" fmla="*/ 1754246 w 2281163"/>
                <a:gd name="connsiteY84" fmla="*/ 537874 h 549400"/>
                <a:gd name="connsiteX85" fmla="*/ 1714406 w 2281163"/>
                <a:gd name="connsiteY85" fmla="*/ 537874 h 549400"/>
                <a:gd name="connsiteX86" fmla="*/ 1714406 w 2281163"/>
                <a:gd name="connsiteY86" fmla="*/ 157520 h 549400"/>
                <a:gd name="connsiteX87" fmla="*/ 1746534 w 2281163"/>
                <a:gd name="connsiteY87" fmla="*/ 157520 h 549400"/>
                <a:gd name="connsiteX88" fmla="*/ 1752960 w 2281163"/>
                <a:gd name="connsiteY88" fmla="*/ 230518 h 549400"/>
                <a:gd name="connsiteX89" fmla="*/ 1859629 w 2281163"/>
                <a:gd name="connsiteY89" fmla="*/ 145994 h 549400"/>
                <a:gd name="connsiteX90" fmla="*/ 204340 w 2281163"/>
                <a:gd name="connsiteY90" fmla="*/ 0 h 549400"/>
                <a:gd name="connsiteX91" fmla="*/ 343138 w 2281163"/>
                <a:gd name="connsiteY91" fmla="*/ 39700 h 549400"/>
                <a:gd name="connsiteX92" fmla="*/ 402256 w 2281163"/>
                <a:gd name="connsiteY92" fmla="*/ 131907 h 549400"/>
                <a:gd name="connsiteX93" fmla="*/ 359845 w 2281163"/>
                <a:gd name="connsiteY93" fmla="*/ 131907 h 549400"/>
                <a:gd name="connsiteX94" fmla="*/ 303298 w 2281163"/>
                <a:gd name="connsiteY94" fmla="*/ 57630 h 549400"/>
                <a:gd name="connsiteX95" fmla="*/ 204340 w 2281163"/>
                <a:gd name="connsiteY95" fmla="*/ 34577 h 549400"/>
                <a:gd name="connsiteX96" fmla="*/ 93817 w 2281163"/>
                <a:gd name="connsiteY96" fmla="*/ 64033 h 549400"/>
                <a:gd name="connsiteX97" fmla="*/ 64258 w 2281163"/>
                <a:gd name="connsiteY97" fmla="*/ 126784 h 549400"/>
                <a:gd name="connsiteX98" fmla="*/ 97672 w 2281163"/>
                <a:gd name="connsiteY98" fmla="*/ 198501 h 549400"/>
                <a:gd name="connsiteX99" fmla="*/ 213336 w 2281163"/>
                <a:gd name="connsiteY99" fmla="*/ 240762 h 549400"/>
                <a:gd name="connsiteX100" fmla="*/ 366271 w 2281163"/>
                <a:gd name="connsiteY100" fmla="*/ 307356 h 549400"/>
                <a:gd name="connsiteX101" fmla="*/ 402256 w 2281163"/>
                <a:gd name="connsiteY101" fmla="*/ 400845 h 549400"/>
                <a:gd name="connsiteX102" fmla="*/ 344423 w 2281163"/>
                <a:gd name="connsiteY102" fmla="*/ 509700 h 549400"/>
                <a:gd name="connsiteX103" fmla="*/ 205626 w 2281163"/>
                <a:gd name="connsiteY103" fmla="*/ 546839 h 549400"/>
                <a:gd name="connsiteX104" fmla="*/ 61687 w 2281163"/>
                <a:gd name="connsiteY104" fmla="*/ 503297 h 549400"/>
                <a:gd name="connsiteX105" fmla="*/ 0 w 2281163"/>
                <a:gd name="connsiteY105" fmla="*/ 400845 h 549400"/>
                <a:gd name="connsiteX106" fmla="*/ 43695 w 2281163"/>
                <a:gd name="connsiteY106" fmla="*/ 400845 h 549400"/>
                <a:gd name="connsiteX107" fmla="*/ 104098 w 2281163"/>
                <a:gd name="connsiteY107" fmla="*/ 486649 h 549400"/>
                <a:gd name="connsiteX108" fmla="*/ 205626 w 2281163"/>
                <a:gd name="connsiteY108" fmla="*/ 510980 h 549400"/>
                <a:gd name="connsiteX109" fmla="*/ 325145 w 2281163"/>
                <a:gd name="connsiteY109" fmla="*/ 476403 h 549400"/>
                <a:gd name="connsiteX110" fmla="*/ 362416 w 2281163"/>
                <a:gd name="connsiteY110" fmla="*/ 403406 h 549400"/>
                <a:gd name="connsiteX111" fmla="*/ 322575 w 2281163"/>
                <a:gd name="connsiteY111" fmla="*/ 322725 h 549400"/>
                <a:gd name="connsiteX112" fmla="*/ 186348 w 2281163"/>
                <a:gd name="connsiteY112" fmla="*/ 274059 h 549400"/>
                <a:gd name="connsiteX113" fmla="*/ 55262 w 2281163"/>
                <a:gd name="connsiteY113" fmla="*/ 215150 h 549400"/>
                <a:gd name="connsiteX114" fmla="*/ 23132 w 2281163"/>
                <a:gd name="connsiteY114" fmla="*/ 129346 h 549400"/>
                <a:gd name="connsiteX115" fmla="*/ 75824 w 2281163"/>
                <a:gd name="connsiteY115" fmla="*/ 32016 h 549400"/>
                <a:gd name="connsiteX116" fmla="*/ 204340 w 2281163"/>
                <a:gd name="connsiteY116" fmla="*/ 0 h 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81163" h="549400">
                  <a:moveTo>
                    <a:pt x="2108951" y="179291"/>
                  </a:moveTo>
                  <a:cubicBezTo>
                    <a:pt x="2070397" y="179291"/>
                    <a:pt x="2038268" y="193378"/>
                    <a:pt x="2013850" y="221552"/>
                  </a:cubicBezTo>
                  <a:cubicBezTo>
                    <a:pt x="1992002" y="247166"/>
                    <a:pt x="1979151" y="281743"/>
                    <a:pt x="1975295" y="324005"/>
                  </a:cubicBezTo>
                  <a:lnTo>
                    <a:pt x="2238753" y="324005"/>
                  </a:lnTo>
                  <a:cubicBezTo>
                    <a:pt x="2236182" y="274059"/>
                    <a:pt x="2220761" y="235639"/>
                    <a:pt x="2193772" y="210026"/>
                  </a:cubicBezTo>
                  <a:cubicBezTo>
                    <a:pt x="2171924" y="189536"/>
                    <a:pt x="2143651" y="179291"/>
                    <a:pt x="2108951" y="179291"/>
                  </a:cubicBezTo>
                  <a:close/>
                  <a:moveTo>
                    <a:pt x="651576" y="179291"/>
                  </a:moveTo>
                  <a:cubicBezTo>
                    <a:pt x="613021" y="179291"/>
                    <a:pt x="580893" y="193378"/>
                    <a:pt x="556475" y="221552"/>
                  </a:cubicBezTo>
                  <a:cubicBezTo>
                    <a:pt x="534626" y="247166"/>
                    <a:pt x="521775" y="281743"/>
                    <a:pt x="517920" y="324005"/>
                  </a:cubicBezTo>
                  <a:lnTo>
                    <a:pt x="781378" y="324005"/>
                  </a:lnTo>
                  <a:cubicBezTo>
                    <a:pt x="778807" y="274059"/>
                    <a:pt x="763386" y="235639"/>
                    <a:pt x="736397" y="210026"/>
                  </a:cubicBezTo>
                  <a:cubicBezTo>
                    <a:pt x="714550" y="189536"/>
                    <a:pt x="684991" y="179291"/>
                    <a:pt x="651576" y="179291"/>
                  </a:cubicBezTo>
                  <a:close/>
                  <a:moveTo>
                    <a:pt x="1310865" y="157520"/>
                  </a:moveTo>
                  <a:lnTo>
                    <a:pt x="1349420" y="157520"/>
                  </a:lnTo>
                  <a:lnTo>
                    <a:pt x="1349420" y="414932"/>
                  </a:lnTo>
                  <a:cubicBezTo>
                    <a:pt x="1349420" y="449509"/>
                    <a:pt x="1359701" y="476403"/>
                    <a:pt x="1380264" y="493052"/>
                  </a:cubicBezTo>
                  <a:cubicBezTo>
                    <a:pt x="1396971" y="507139"/>
                    <a:pt x="1420103" y="514823"/>
                    <a:pt x="1449662" y="514823"/>
                  </a:cubicBezTo>
                  <a:cubicBezTo>
                    <a:pt x="1484361" y="514823"/>
                    <a:pt x="1513920" y="502016"/>
                    <a:pt x="1535768" y="475122"/>
                  </a:cubicBezTo>
                  <a:cubicBezTo>
                    <a:pt x="1553760" y="452071"/>
                    <a:pt x="1564042" y="423896"/>
                    <a:pt x="1564042" y="390599"/>
                  </a:cubicBezTo>
                  <a:lnTo>
                    <a:pt x="1564042" y="157520"/>
                  </a:lnTo>
                  <a:lnTo>
                    <a:pt x="1603882" y="157520"/>
                  </a:lnTo>
                  <a:lnTo>
                    <a:pt x="1603882" y="537875"/>
                  </a:lnTo>
                  <a:lnTo>
                    <a:pt x="1571752" y="537875"/>
                  </a:lnTo>
                  <a:lnTo>
                    <a:pt x="1566611" y="477683"/>
                  </a:lnTo>
                  <a:cubicBezTo>
                    <a:pt x="1552475" y="502016"/>
                    <a:pt x="1533197" y="521226"/>
                    <a:pt x="1507494" y="534033"/>
                  </a:cubicBezTo>
                  <a:cubicBezTo>
                    <a:pt x="1486932" y="544278"/>
                    <a:pt x="1465084" y="549400"/>
                    <a:pt x="1441951" y="549400"/>
                  </a:cubicBezTo>
                  <a:cubicBezTo>
                    <a:pt x="1399541" y="549400"/>
                    <a:pt x="1367412" y="536594"/>
                    <a:pt x="1344279" y="510981"/>
                  </a:cubicBezTo>
                  <a:cubicBezTo>
                    <a:pt x="1322431" y="487929"/>
                    <a:pt x="1310865" y="455913"/>
                    <a:pt x="1310865" y="414932"/>
                  </a:cubicBezTo>
                  <a:close/>
                  <a:moveTo>
                    <a:pt x="2108951" y="148555"/>
                  </a:moveTo>
                  <a:cubicBezTo>
                    <a:pt x="2164214" y="148555"/>
                    <a:pt x="2206624" y="167765"/>
                    <a:pt x="2237468" y="207465"/>
                  </a:cubicBezTo>
                  <a:cubicBezTo>
                    <a:pt x="2265741" y="243323"/>
                    <a:pt x="2281163" y="294550"/>
                    <a:pt x="2281163" y="359863"/>
                  </a:cubicBezTo>
                  <a:lnTo>
                    <a:pt x="1975295" y="359863"/>
                  </a:lnTo>
                  <a:cubicBezTo>
                    <a:pt x="1977865" y="414931"/>
                    <a:pt x="1993287" y="455912"/>
                    <a:pt x="2024131" y="484087"/>
                  </a:cubicBezTo>
                  <a:cubicBezTo>
                    <a:pt x="2048550" y="505857"/>
                    <a:pt x="2080678" y="517384"/>
                    <a:pt x="2116663" y="517384"/>
                  </a:cubicBezTo>
                  <a:cubicBezTo>
                    <a:pt x="2147507" y="517384"/>
                    <a:pt x="2173210" y="509700"/>
                    <a:pt x="2193772" y="493051"/>
                  </a:cubicBezTo>
                  <a:cubicBezTo>
                    <a:pt x="2213050" y="476403"/>
                    <a:pt x="2225901" y="457193"/>
                    <a:pt x="2232327" y="434141"/>
                  </a:cubicBezTo>
                  <a:lnTo>
                    <a:pt x="2273453" y="434141"/>
                  </a:lnTo>
                  <a:cubicBezTo>
                    <a:pt x="2263171" y="471280"/>
                    <a:pt x="2243894" y="500735"/>
                    <a:pt x="2213050" y="521225"/>
                  </a:cubicBezTo>
                  <a:cubicBezTo>
                    <a:pt x="2186062" y="539154"/>
                    <a:pt x="2152647" y="549400"/>
                    <a:pt x="2115378" y="549400"/>
                  </a:cubicBezTo>
                  <a:cubicBezTo>
                    <a:pt x="2058831" y="549400"/>
                    <a:pt x="2012565" y="530190"/>
                    <a:pt x="1980436" y="490490"/>
                  </a:cubicBezTo>
                  <a:cubicBezTo>
                    <a:pt x="1949592" y="454631"/>
                    <a:pt x="1935455" y="407247"/>
                    <a:pt x="1935455" y="348337"/>
                  </a:cubicBezTo>
                  <a:cubicBezTo>
                    <a:pt x="1935455" y="281743"/>
                    <a:pt x="1954733" y="229236"/>
                    <a:pt x="1992002" y="193378"/>
                  </a:cubicBezTo>
                  <a:cubicBezTo>
                    <a:pt x="2022846" y="162642"/>
                    <a:pt x="2061401" y="148555"/>
                    <a:pt x="2108951" y="148555"/>
                  </a:cubicBezTo>
                  <a:close/>
                  <a:moveTo>
                    <a:pt x="1065399" y="148555"/>
                  </a:moveTo>
                  <a:cubicBezTo>
                    <a:pt x="1109094" y="148555"/>
                    <a:pt x="1145079" y="160081"/>
                    <a:pt x="1173353" y="184413"/>
                  </a:cubicBezTo>
                  <a:cubicBezTo>
                    <a:pt x="1197771" y="204904"/>
                    <a:pt x="1213193" y="231798"/>
                    <a:pt x="1219619" y="265095"/>
                  </a:cubicBezTo>
                  <a:lnTo>
                    <a:pt x="1175923" y="265095"/>
                  </a:lnTo>
                  <a:cubicBezTo>
                    <a:pt x="1170783" y="238201"/>
                    <a:pt x="1157931" y="216430"/>
                    <a:pt x="1134798" y="201062"/>
                  </a:cubicBezTo>
                  <a:cubicBezTo>
                    <a:pt x="1115520" y="188255"/>
                    <a:pt x="1092388" y="181852"/>
                    <a:pt x="1065399" y="181852"/>
                  </a:cubicBezTo>
                  <a:cubicBezTo>
                    <a:pt x="1024274" y="181852"/>
                    <a:pt x="990860" y="198501"/>
                    <a:pt x="967727" y="230517"/>
                  </a:cubicBezTo>
                  <a:cubicBezTo>
                    <a:pt x="945879" y="261253"/>
                    <a:pt x="934313" y="302233"/>
                    <a:pt x="934313" y="354740"/>
                  </a:cubicBezTo>
                  <a:cubicBezTo>
                    <a:pt x="934313" y="411089"/>
                    <a:pt x="948449" y="454631"/>
                    <a:pt x="978008" y="482806"/>
                  </a:cubicBezTo>
                  <a:cubicBezTo>
                    <a:pt x="1001141" y="505857"/>
                    <a:pt x="1029415" y="517384"/>
                    <a:pt x="1064114" y="517384"/>
                  </a:cubicBezTo>
                  <a:cubicBezTo>
                    <a:pt x="1096243" y="517384"/>
                    <a:pt x="1121947" y="508418"/>
                    <a:pt x="1143794" y="489210"/>
                  </a:cubicBezTo>
                  <a:cubicBezTo>
                    <a:pt x="1165642" y="471280"/>
                    <a:pt x="1177208" y="450790"/>
                    <a:pt x="1181064" y="426457"/>
                  </a:cubicBezTo>
                  <a:lnTo>
                    <a:pt x="1222189" y="426457"/>
                  </a:lnTo>
                  <a:cubicBezTo>
                    <a:pt x="1215763" y="464877"/>
                    <a:pt x="1196485" y="495612"/>
                    <a:pt x="1165642" y="518664"/>
                  </a:cubicBezTo>
                  <a:cubicBezTo>
                    <a:pt x="1137368" y="539154"/>
                    <a:pt x="1103954" y="549400"/>
                    <a:pt x="1065399" y="549400"/>
                  </a:cubicBezTo>
                  <a:cubicBezTo>
                    <a:pt x="1012707" y="549400"/>
                    <a:pt x="970297" y="530190"/>
                    <a:pt x="939453" y="491770"/>
                  </a:cubicBezTo>
                  <a:cubicBezTo>
                    <a:pt x="911180" y="457193"/>
                    <a:pt x="895758" y="409809"/>
                    <a:pt x="895758" y="352179"/>
                  </a:cubicBezTo>
                  <a:cubicBezTo>
                    <a:pt x="895758" y="283023"/>
                    <a:pt x="913750" y="230517"/>
                    <a:pt x="951020" y="193378"/>
                  </a:cubicBezTo>
                  <a:cubicBezTo>
                    <a:pt x="981863" y="163923"/>
                    <a:pt x="1019134" y="148555"/>
                    <a:pt x="1065399" y="148555"/>
                  </a:cubicBezTo>
                  <a:close/>
                  <a:moveTo>
                    <a:pt x="651576" y="148555"/>
                  </a:moveTo>
                  <a:cubicBezTo>
                    <a:pt x="706838" y="148555"/>
                    <a:pt x="749248" y="167765"/>
                    <a:pt x="780092" y="207465"/>
                  </a:cubicBezTo>
                  <a:cubicBezTo>
                    <a:pt x="808366" y="243323"/>
                    <a:pt x="823788" y="294550"/>
                    <a:pt x="823788" y="359863"/>
                  </a:cubicBezTo>
                  <a:lnTo>
                    <a:pt x="517920" y="359863"/>
                  </a:lnTo>
                  <a:cubicBezTo>
                    <a:pt x="520490" y="414931"/>
                    <a:pt x="535912" y="455912"/>
                    <a:pt x="566756" y="484087"/>
                  </a:cubicBezTo>
                  <a:cubicBezTo>
                    <a:pt x="591174" y="505857"/>
                    <a:pt x="623303" y="517384"/>
                    <a:pt x="659288" y="517384"/>
                  </a:cubicBezTo>
                  <a:cubicBezTo>
                    <a:pt x="690132" y="517384"/>
                    <a:pt x="715834" y="509700"/>
                    <a:pt x="736397" y="493051"/>
                  </a:cubicBezTo>
                  <a:cubicBezTo>
                    <a:pt x="755674" y="476403"/>
                    <a:pt x="768527" y="457193"/>
                    <a:pt x="774952" y="434141"/>
                  </a:cubicBezTo>
                  <a:lnTo>
                    <a:pt x="816077" y="434141"/>
                  </a:lnTo>
                  <a:cubicBezTo>
                    <a:pt x="805796" y="471280"/>
                    <a:pt x="786518" y="500735"/>
                    <a:pt x="755674" y="521225"/>
                  </a:cubicBezTo>
                  <a:cubicBezTo>
                    <a:pt x="728686" y="539154"/>
                    <a:pt x="695272" y="549400"/>
                    <a:pt x="658002" y="549400"/>
                  </a:cubicBezTo>
                  <a:cubicBezTo>
                    <a:pt x="601455" y="549400"/>
                    <a:pt x="555189" y="530190"/>
                    <a:pt x="523061" y="490490"/>
                  </a:cubicBezTo>
                  <a:cubicBezTo>
                    <a:pt x="492216" y="454631"/>
                    <a:pt x="478080" y="407247"/>
                    <a:pt x="478080" y="348337"/>
                  </a:cubicBezTo>
                  <a:cubicBezTo>
                    <a:pt x="478080" y="281743"/>
                    <a:pt x="497357" y="229236"/>
                    <a:pt x="534626" y="193378"/>
                  </a:cubicBezTo>
                  <a:cubicBezTo>
                    <a:pt x="565471" y="162642"/>
                    <a:pt x="604025" y="148555"/>
                    <a:pt x="651576" y="148555"/>
                  </a:cubicBezTo>
                  <a:close/>
                  <a:moveTo>
                    <a:pt x="1859629" y="145994"/>
                  </a:moveTo>
                  <a:cubicBezTo>
                    <a:pt x="1873765" y="145994"/>
                    <a:pt x="1887902" y="148555"/>
                    <a:pt x="1899469" y="152397"/>
                  </a:cubicBezTo>
                  <a:lnTo>
                    <a:pt x="1899469" y="190817"/>
                  </a:lnTo>
                  <a:cubicBezTo>
                    <a:pt x="1884047" y="186975"/>
                    <a:pt x="1869910" y="184414"/>
                    <a:pt x="1858343" y="184414"/>
                  </a:cubicBezTo>
                  <a:cubicBezTo>
                    <a:pt x="1827500" y="184414"/>
                    <a:pt x="1801797" y="198501"/>
                    <a:pt x="1782519" y="227956"/>
                  </a:cubicBezTo>
                  <a:cubicBezTo>
                    <a:pt x="1764527" y="254849"/>
                    <a:pt x="1755531" y="288146"/>
                    <a:pt x="1755531" y="329128"/>
                  </a:cubicBezTo>
                  <a:lnTo>
                    <a:pt x="1755531" y="537874"/>
                  </a:lnTo>
                  <a:lnTo>
                    <a:pt x="1754246" y="537874"/>
                  </a:lnTo>
                  <a:lnTo>
                    <a:pt x="1714406" y="537874"/>
                  </a:lnTo>
                  <a:lnTo>
                    <a:pt x="1714406" y="157520"/>
                  </a:lnTo>
                  <a:lnTo>
                    <a:pt x="1746534" y="157520"/>
                  </a:lnTo>
                  <a:lnTo>
                    <a:pt x="1752960" y="230518"/>
                  </a:lnTo>
                  <a:cubicBezTo>
                    <a:pt x="1773523" y="174168"/>
                    <a:pt x="1808223" y="145994"/>
                    <a:pt x="1859629" y="145994"/>
                  </a:cubicBezTo>
                  <a:close/>
                  <a:moveTo>
                    <a:pt x="204340" y="0"/>
                  </a:moveTo>
                  <a:cubicBezTo>
                    <a:pt x="260888" y="0"/>
                    <a:pt x="307153" y="12806"/>
                    <a:pt x="343138" y="39700"/>
                  </a:cubicBezTo>
                  <a:cubicBezTo>
                    <a:pt x="375267" y="62751"/>
                    <a:pt x="394544" y="93487"/>
                    <a:pt x="402256" y="131907"/>
                  </a:cubicBezTo>
                  <a:lnTo>
                    <a:pt x="359845" y="131907"/>
                  </a:lnTo>
                  <a:cubicBezTo>
                    <a:pt x="352134" y="99891"/>
                    <a:pt x="334142" y="75558"/>
                    <a:pt x="303298" y="57630"/>
                  </a:cubicBezTo>
                  <a:cubicBezTo>
                    <a:pt x="276309" y="42261"/>
                    <a:pt x="244180" y="34577"/>
                    <a:pt x="204340" y="34577"/>
                  </a:cubicBezTo>
                  <a:cubicBezTo>
                    <a:pt x="155504" y="34577"/>
                    <a:pt x="118235" y="44823"/>
                    <a:pt x="93817" y="64033"/>
                  </a:cubicBezTo>
                  <a:cubicBezTo>
                    <a:pt x="73254" y="80681"/>
                    <a:pt x="64258" y="101171"/>
                    <a:pt x="64258" y="126784"/>
                  </a:cubicBezTo>
                  <a:cubicBezTo>
                    <a:pt x="64258" y="157521"/>
                    <a:pt x="75824" y="181853"/>
                    <a:pt x="97672" y="198501"/>
                  </a:cubicBezTo>
                  <a:cubicBezTo>
                    <a:pt x="119520" y="215150"/>
                    <a:pt x="158075" y="229237"/>
                    <a:pt x="213336" y="240762"/>
                  </a:cubicBezTo>
                  <a:cubicBezTo>
                    <a:pt x="286591" y="257411"/>
                    <a:pt x="337998" y="280463"/>
                    <a:pt x="366271" y="307356"/>
                  </a:cubicBezTo>
                  <a:cubicBezTo>
                    <a:pt x="390689" y="330409"/>
                    <a:pt x="402256" y="362425"/>
                    <a:pt x="402256" y="400845"/>
                  </a:cubicBezTo>
                  <a:cubicBezTo>
                    <a:pt x="402256" y="446948"/>
                    <a:pt x="382978" y="482806"/>
                    <a:pt x="344423" y="509700"/>
                  </a:cubicBezTo>
                  <a:cubicBezTo>
                    <a:pt x="309724" y="534033"/>
                    <a:pt x="263458" y="546839"/>
                    <a:pt x="205626" y="546839"/>
                  </a:cubicBezTo>
                  <a:cubicBezTo>
                    <a:pt x="146508" y="546839"/>
                    <a:pt x="98957" y="532752"/>
                    <a:pt x="61687" y="503297"/>
                  </a:cubicBezTo>
                  <a:cubicBezTo>
                    <a:pt x="28273" y="477683"/>
                    <a:pt x="7710" y="444386"/>
                    <a:pt x="0" y="400845"/>
                  </a:cubicBezTo>
                  <a:lnTo>
                    <a:pt x="43695" y="400845"/>
                  </a:lnTo>
                  <a:cubicBezTo>
                    <a:pt x="51406" y="439264"/>
                    <a:pt x="70684" y="467439"/>
                    <a:pt x="104098" y="486649"/>
                  </a:cubicBezTo>
                  <a:cubicBezTo>
                    <a:pt x="131086" y="503297"/>
                    <a:pt x="165786" y="510980"/>
                    <a:pt x="205626" y="510980"/>
                  </a:cubicBezTo>
                  <a:cubicBezTo>
                    <a:pt x="258317" y="510980"/>
                    <a:pt x="298157" y="499455"/>
                    <a:pt x="325145" y="476403"/>
                  </a:cubicBezTo>
                  <a:cubicBezTo>
                    <a:pt x="350849" y="458473"/>
                    <a:pt x="362416" y="434142"/>
                    <a:pt x="362416" y="403406"/>
                  </a:cubicBezTo>
                  <a:cubicBezTo>
                    <a:pt x="362416" y="367548"/>
                    <a:pt x="349563" y="340654"/>
                    <a:pt x="322575" y="322725"/>
                  </a:cubicBezTo>
                  <a:cubicBezTo>
                    <a:pt x="296872" y="304795"/>
                    <a:pt x="251891" y="288147"/>
                    <a:pt x="186348" y="274059"/>
                  </a:cubicBezTo>
                  <a:cubicBezTo>
                    <a:pt x="124660" y="259972"/>
                    <a:pt x="80965" y="240762"/>
                    <a:pt x="55262" y="215150"/>
                  </a:cubicBezTo>
                  <a:cubicBezTo>
                    <a:pt x="34699" y="193378"/>
                    <a:pt x="23132" y="165204"/>
                    <a:pt x="23132" y="129346"/>
                  </a:cubicBezTo>
                  <a:cubicBezTo>
                    <a:pt x="23132" y="88365"/>
                    <a:pt x="41125" y="55068"/>
                    <a:pt x="75824" y="32016"/>
                  </a:cubicBezTo>
                  <a:cubicBezTo>
                    <a:pt x="107953" y="10246"/>
                    <a:pt x="151649" y="0"/>
                    <a:pt x="204340"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10" name="Freeform 6">
              <a:extLst>
                <a:ext uri="{FF2B5EF4-FFF2-40B4-BE49-F238E27FC236}">
                  <a16:creationId xmlns:a16="http://schemas.microsoft.com/office/drawing/2014/main" id="{B9BB5B28-1DEE-DA43-AAA2-EFD8B44B04D3}"/>
                </a:ext>
              </a:extLst>
            </p:cNvPr>
            <p:cNvSpPr>
              <a:spLocks noChangeAspect="1" noEditPoints="1"/>
            </p:cNvSpPr>
            <p:nvPr/>
          </p:nvSpPr>
          <p:spPr bwMode="auto">
            <a:xfrm>
              <a:off x="3915053" y="4226791"/>
              <a:ext cx="513372" cy="27273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50797587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losing – Green">
    <p:bg>
      <p:bgPr>
        <a:solidFill>
          <a:schemeClr val="accent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FEF3DC5-7A0D-5043-AE98-3AB35DDF03B6}"/>
              </a:ext>
            </a:extLst>
          </p:cNvPr>
          <p:cNvGrpSpPr/>
          <p:nvPr userDrawn="1"/>
        </p:nvGrpSpPr>
        <p:grpSpPr>
          <a:xfrm>
            <a:off x="2502975" y="2117165"/>
            <a:ext cx="4149590" cy="862260"/>
            <a:chOff x="2502974" y="2117165"/>
            <a:chExt cx="4149590" cy="862260"/>
          </a:xfrm>
          <a:solidFill>
            <a:schemeClr val="bg1"/>
          </a:solidFill>
        </p:grpSpPr>
        <p:sp>
          <p:nvSpPr>
            <p:cNvPr id="20" name="Freeform 19">
              <a:extLst>
                <a:ext uri="{FF2B5EF4-FFF2-40B4-BE49-F238E27FC236}">
                  <a16:creationId xmlns:a16="http://schemas.microsoft.com/office/drawing/2014/main" id="{807226FD-7772-8E43-918F-64CF5834DEEB}"/>
                </a:ext>
              </a:extLst>
            </p:cNvPr>
            <p:cNvSpPr>
              <a:spLocks noChangeAspect="1"/>
            </p:cNvSpPr>
            <p:nvPr/>
          </p:nvSpPr>
          <p:spPr>
            <a:xfrm>
              <a:off x="4371401" y="2430025"/>
              <a:ext cx="2281163" cy="549400"/>
            </a:xfrm>
            <a:custGeom>
              <a:avLst/>
              <a:gdLst>
                <a:gd name="connsiteX0" fmla="*/ 2108951 w 2281163"/>
                <a:gd name="connsiteY0" fmla="*/ 179291 h 549400"/>
                <a:gd name="connsiteX1" fmla="*/ 2013850 w 2281163"/>
                <a:gd name="connsiteY1" fmla="*/ 221552 h 549400"/>
                <a:gd name="connsiteX2" fmla="*/ 1975295 w 2281163"/>
                <a:gd name="connsiteY2" fmla="*/ 324005 h 549400"/>
                <a:gd name="connsiteX3" fmla="*/ 2238753 w 2281163"/>
                <a:gd name="connsiteY3" fmla="*/ 324005 h 549400"/>
                <a:gd name="connsiteX4" fmla="*/ 2193772 w 2281163"/>
                <a:gd name="connsiteY4" fmla="*/ 210026 h 549400"/>
                <a:gd name="connsiteX5" fmla="*/ 2108951 w 2281163"/>
                <a:gd name="connsiteY5" fmla="*/ 179291 h 549400"/>
                <a:gd name="connsiteX6" fmla="*/ 651576 w 2281163"/>
                <a:gd name="connsiteY6" fmla="*/ 179291 h 549400"/>
                <a:gd name="connsiteX7" fmla="*/ 556475 w 2281163"/>
                <a:gd name="connsiteY7" fmla="*/ 221552 h 549400"/>
                <a:gd name="connsiteX8" fmla="*/ 517920 w 2281163"/>
                <a:gd name="connsiteY8" fmla="*/ 324005 h 549400"/>
                <a:gd name="connsiteX9" fmla="*/ 781378 w 2281163"/>
                <a:gd name="connsiteY9" fmla="*/ 324005 h 549400"/>
                <a:gd name="connsiteX10" fmla="*/ 736397 w 2281163"/>
                <a:gd name="connsiteY10" fmla="*/ 210026 h 549400"/>
                <a:gd name="connsiteX11" fmla="*/ 651576 w 2281163"/>
                <a:gd name="connsiteY11" fmla="*/ 179291 h 549400"/>
                <a:gd name="connsiteX12" fmla="*/ 1310865 w 2281163"/>
                <a:gd name="connsiteY12" fmla="*/ 157520 h 549400"/>
                <a:gd name="connsiteX13" fmla="*/ 1349420 w 2281163"/>
                <a:gd name="connsiteY13" fmla="*/ 157520 h 549400"/>
                <a:gd name="connsiteX14" fmla="*/ 1349420 w 2281163"/>
                <a:gd name="connsiteY14" fmla="*/ 414932 h 549400"/>
                <a:gd name="connsiteX15" fmla="*/ 1380264 w 2281163"/>
                <a:gd name="connsiteY15" fmla="*/ 493052 h 549400"/>
                <a:gd name="connsiteX16" fmla="*/ 1449662 w 2281163"/>
                <a:gd name="connsiteY16" fmla="*/ 514823 h 549400"/>
                <a:gd name="connsiteX17" fmla="*/ 1535768 w 2281163"/>
                <a:gd name="connsiteY17" fmla="*/ 475122 h 549400"/>
                <a:gd name="connsiteX18" fmla="*/ 1564042 w 2281163"/>
                <a:gd name="connsiteY18" fmla="*/ 390599 h 549400"/>
                <a:gd name="connsiteX19" fmla="*/ 1564042 w 2281163"/>
                <a:gd name="connsiteY19" fmla="*/ 157520 h 549400"/>
                <a:gd name="connsiteX20" fmla="*/ 1603882 w 2281163"/>
                <a:gd name="connsiteY20" fmla="*/ 157520 h 549400"/>
                <a:gd name="connsiteX21" fmla="*/ 1603882 w 2281163"/>
                <a:gd name="connsiteY21" fmla="*/ 537875 h 549400"/>
                <a:gd name="connsiteX22" fmla="*/ 1571752 w 2281163"/>
                <a:gd name="connsiteY22" fmla="*/ 537875 h 549400"/>
                <a:gd name="connsiteX23" fmla="*/ 1566611 w 2281163"/>
                <a:gd name="connsiteY23" fmla="*/ 477683 h 549400"/>
                <a:gd name="connsiteX24" fmla="*/ 1507494 w 2281163"/>
                <a:gd name="connsiteY24" fmla="*/ 534033 h 549400"/>
                <a:gd name="connsiteX25" fmla="*/ 1441951 w 2281163"/>
                <a:gd name="connsiteY25" fmla="*/ 549400 h 549400"/>
                <a:gd name="connsiteX26" fmla="*/ 1344279 w 2281163"/>
                <a:gd name="connsiteY26" fmla="*/ 510981 h 549400"/>
                <a:gd name="connsiteX27" fmla="*/ 1310865 w 2281163"/>
                <a:gd name="connsiteY27" fmla="*/ 414932 h 549400"/>
                <a:gd name="connsiteX28" fmla="*/ 2108951 w 2281163"/>
                <a:gd name="connsiteY28" fmla="*/ 148555 h 549400"/>
                <a:gd name="connsiteX29" fmla="*/ 2237468 w 2281163"/>
                <a:gd name="connsiteY29" fmla="*/ 207465 h 549400"/>
                <a:gd name="connsiteX30" fmla="*/ 2281163 w 2281163"/>
                <a:gd name="connsiteY30" fmla="*/ 359863 h 549400"/>
                <a:gd name="connsiteX31" fmla="*/ 1975295 w 2281163"/>
                <a:gd name="connsiteY31" fmla="*/ 359863 h 549400"/>
                <a:gd name="connsiteX32" fmla="*/ 2024131 w 2281163"/>
                <a:gd name="connsiteY32" fmla="*/ 484087 h 549400"/>
                <a:gd name="connsiteX33" fmla="*/ 2116663 w 2281163"/>
                <a:gd name="connsiteY33" fmla="*/ 517384 h 549400"/>
                <a:gd name="connsiteX34" fmla="*/ 2193772 w 2281163"/>
                <a:gd name="connsiteY34" fmla="*/ 493051 h 549400"/>
                <a:gd name="connsiteX35" fmla="*/ 2232327 w 2281163"/>
                <a:gd name="connsiteY35" fmla="*/ 434141 h 549400"/>
                <a:gd name="connsiteX36" fmla="*/ 2273453 w 2281163"/>
                <a:gd name="connsiteY36" fmla="*/ 434141 h 549400"/>
                <a:gd name="connsiteX37" fmla="*/ 2213050 w 2281163"/>
                <a:gd name="connsiteY37" fmla="*/ 521225 h 549400"/>
                <a:gd name="connsiteX38" fmla="*/ 2115378 w 2281163"/>
                <a:gd name="connsiteY38" fmla="*/ 549400 h 549400"/>
                <a:gd name="connsiteX39" fmla="*/ 1980436 w 2281163"/>
                <a:gd name="connsiteY39" fmla="*/ 490490 h 549400"/>
                <a:gd name="connsiteX40" fmla="*/ 1935455 w 2281163"/>
                <a:gd name="connsiteY40" fmla="*/ 348337 h 549400"/>
                <a:gd name="connsiteX41" fmla="*/ 1992002 w 2281163"/>
                <a:gd name="connsiteY41" fmla="*/ 193378 h 549400"/>
                <a:gd name="connsiteX42" fmla="*/ 2108951 w 2281163"/>
                <a:gd name="connsiteY42" fmla="*/ 148555 h 549400"/>
                <a:gd name="connsiteX43" fmla="*/ 1065399 w 2281163"/>
                <a:gd name="connsiteY43" fmla="*/ 148555 h 549400"/>
                <a:gd name="connsiteX44" fmla="*/ 1173353 w 2281163"/>
                <a:gd name="connsiteY44" fmla="*/ 184413 h 549400"/>
                <a:gd name="connsiteX45" fmla="*/ 1219619 w 2281163"/>
                <a:gd name="connsiteY45" fmla="*/ 265095 h 549400"/>
                <a:gd name="connsiteX46" fmla="*/ 1175923 w 2281163"/>
                <a:gd name="connsiteY46" fmla="*/ 265095 h 549400"/>
                <a:gd name="connsiteX47" fmla="*/ 1134798 w 2281163"/>
                <a:gd name="connsiteY47" fmla="*/ 201062 h 549400"/>
                <a:gd name="connsiteX48" fmla="*/ 1065399 w 2281163"/>
                <a:gd name="connsiteY48" fmla="*/ 181852 h 549400"/>
                <a:gd name="connsiteX49" fmla="*/ 967727 w 2281163"/>
                <a:gd name="connsiteY49" fmla="*/ 230517 h 549400"/>
                <a:gd name="connsiteX50" fmla="*/ 934313 w 2281163"/>
                <a:gd name="connsiteY50" fmla="*/ 354740 h 549400"/>
                <a:gd name="connsiteX51" fmla="*/ 978008 w 2281163"/>
                <a:gd name="connsiteY51" fmla="*/ 482806 h 549400"/>
                <a:gd name="connsiteX52" fmla="*/ 1064114 w 2281163"/>
                <a:gd name="connsiteY52" fmla="*/ 517384 h 549400"/>
                <a:gd name="connsiteX53" fmla="*/ 1143794 w 2281163"/>
                <a:gd name="connsiteY53" fmla="*/ 489210 h 549400"/>
                <a:gd name="connsiteX54" fmla="*/ 1181064 w 2281163"/>
                <a:gd name="connsiteY54" fmla="*/ 426457 h 549400"/>
                <a:gd name="connsiteX55" fmla="*/ 1222189 w 2281163"/>
                <a:gd name="connsiteY55" fmla="*/ 426457 h 549400"/>
                <a:gd name="connsiteX56" fmla="*/ 1165642 w 2281163"/>
                <a:gd name="connsiteY56" fmla="*/ 518664 h 549400"/>
                <a:gd name="connsiteX57" fmla="*/ 1065399 w 2281163"/>
                <a:gd name="connsiteY57" fmla="*/ 549400 h 549400"/>
                <a:gd name="connsiteX58" fmla="*/ 939453 w 2281163"/>
                <a:gd name="connsiteY58" fmla="*/ 491770 h 549400"/>
                <a:gd name="connsiteX59" fmla="*/ 895758 w 2281163"/>
                <a:gd name="connsiteY59" fmla="*/ 352179 h 549400"/>
                <a:gd name="connsiteX60" fmla="*/ 951020 w 2281163"/>
                <a:gd name="connsiteY60" fmla="*/ 193378 h 549400"/>
                <a:gd name="connsiteX61" fmla="*/ 1065399 w 2281163"/>
                <a:gd name="connsiteY61" fmla="*/ 148555 h 549400"/>
                <a:gd name="connsiteX62" fmla="*/ 651576 w 2281163"/>
                <a:gd name="connsiteY62" fmla="*/ 148555 h 549400"/>
                <a:gd name="connsiteX63" fmla="*/ 780092 w 2281163"/>
                <a:gd name="connsiteY63" fmla="*/ 207465 h 549400"/>
                <a:gd name="connsiteX64" fmla="*/ 823788 w 2281163"/>
                <a:gd name="connsiteY64" fmla="*/ 359863 h 549400"/>
                <a:gd name="connsiteX65" fmla="*/ 517920 w 2281163"/>
                <a:gd name="connsiteY65" fmla="*/ 359863 h 549400"/>
                <a:gd name="connsiteX66" fmla="*/ 566756 w 2281163"/>
                <a:gd name="connsiteY66" fmla="*/ 484087 h 549400"/>
                <a:gd name="connsiteX67" fmla="*/ 659288 w 2281163"/>
                <a:gd name="connsiteY67" fmla="*/ 517384 h 549400"/>
                <a:gd name="connsiteX68" fmla="*/ 736397 w 2281163"/>
                <a:gd name="connsiteY68" fmla="*/ 493051 h 549400"/>
                <a:gd name="connsiteX69" fmla="*/ 774952 w 2281163"/>
                <a:gd name="connsiteY69" fmla="*/ 434141 h 549400"/>
                <a:gd name="connsiteX70" fmla="*/ 816077 w 2281163"/>
                <a:gd name="connsiteY70" fmla="*/ 434141 h 549400"/>
                <a:gd name="connsiteX71" fmla="*/ 755674 w 2281163"/>
                <a:gd name="connsiteY71" fmla="*/ 521225 h 549400"/>
                <a:gd name="connsiteX72" fmla="*/ 658002 w 2281163"/>
                <a:gd name="connsiteY72" fmla="*/ 549400 h 549400"/>
                <a:gd name="connsiteX73" fmla="*/ 523061 w 2281163"/>
                <a:gd name="connsiteY73" fmla="*/ 490490 h 549400"/>
                <a:gd name="connsiteX74" fmla="*/ 478080 w 2281163"/>
                <a:gd name="connsiteY74" fmla="*/ 348337 h 549400"/>
                <a:gd name="connsiteX75" fmla="*/ 534626 w 2281163"/>
                <a:gd name="connsiteY75" fmla="*/ 193378 h 549400"/>
                <a:gd name="connsiteX76" fmla="*/ 651576 w 2281163"/>
                <a:gd name="connsiteY76" fmla="*/ 148555 h 549400"/>
                <a:gd name="connsiteX77" fmla="*/ 1859629 w 2281163"/>
                <a:gd name="connsiteY77" fmla="*/ 145994 h 549400"/>
                <a:gd name="connsiteX78" fmla="*/ 1899469 w 2281163"/>
                <a:gd name="connsiteY78" fmla="*/ 152397 h 549400"/>
                <a:gd name="connsiteX79" fmla="*/ 1899469 w 2281163"/>
                <a:gd name="connsiteY79" fmla="*/ 190817 h 549400"/>
                <a:gd name="connsiteX80" fmla="*/ 1858343 w 2281163"/>
                <a:gd name="connsiteY80" fmla="*/ 184414 h 549400"/>
                <a:gd name="connsiteX81" fmla="*/ 1782519 w 2281163"/>
                <a:gd name="connsiteY81" fmla="*/ 227956 h 549400"/>
                <a:gd name="connsiteX82" fmla="*/ 1755531 w 2281163"/>
                <a:gd name="connsiteY82" fmla="*/ 329128 h 549400"/>
                <a:gd name="connsiteX83" fmla="*/ 1755531 w 2281163"/>
                <a:gd name="connsiteY83" fmla="*/ 537874 h 549400"/>
                <a:gd name="connsiteX84" fmla="*/ 1754246 w 2281163"/>
                <a:gd name="connsiteY84" fmla="*/ 537874 h 549400"/>
                <a:gd name="connsiteX85" fmla="*/ 1714406 w 2281163"/>
                <a:gd name="connsiteY85" fmla="*/ 537874 h 549400"/>
                <a:gd name="connsiteX86" fmla="*/ 1714406 w 2281163"/>
                <a:gd name="connsiteY86" fmla="*/ 157520 h 549400"/>
                <a:gd name="connsiteX87" fmla="*/ 1746534 w 2281163"/>
                <a:gd name="connsiteY87" fmla="*/ 157520 h 549400"/>
                <a:gd name="connsiteX88" fmla="*/ 1752960 w 2281163"/>
                <a:gd name="connsiteY88" fmla="*/ 230518 h 549400"/>
                <a:gd name="connsiteX89" fmla="*/ 1859629 w 2281163"/>
                <a:gd name="connsiteY89" fmla="*/ 145994 h 549400"/>
                <a:gd name="connsiteX90" fmla="*/ 204340 w 2281163"/>
                <a:gd name="connsiteY90" fmla="*/ 0 h 549400"/>
                <a:gd name="connsiteX91" fmla="*/ 343138 w 2281163"/>
                <a:gd name="connsiteY91" fmla="*/ 39700 h 549400"/>
                <a:gd name="connsiteX92" fmla="*/ 402256 w 2281163"/>
                <a:gd name="connsiteY92" fmla="*/ 131907 h 549400"/>
                <a:gd name="connsiteX93" fmla="*/ 359845 w 2281163"/>
                <a:gd name="connsiteY93" fmla="*/ 131907 h 549400"/>
                <a:gd name="connsiteX94" fmla="*/ 303298 w 2281163"/>
                <a:gd name="connsiteY94" fmla="*/ 57630 h 549400"/>
                <a:gd name="connsiteX95" fmla="*/ 204340 w 2281163"/>
                <a:gd name="connsiteY95" fmla="*/ 34577 h 549400"/>
                <a:gd name="connsiteX96" fmla="*/ 93817 w 2281163"/>
                <a:gd name="connsiteY96" fmla="*/ 64033 h 549400"/>
                <a:gd name="connsiteX97" fmla="*/ 64258 w 2281163"/>
                <a:gd name="connsiteY97" fmla="*/ 126784 h 549400"/>
                <a:gd name="connsiteX98" fmla="*/ 97672 w 2281163"/>
                <a:gd name="connsiteY98" fmla="*/ 198501 h 549400"/>
                <a:gd name="connsiteX99" fmla="*/ 213336 w 2281163"/>
                <a:gd name="connsiteY99" fmla="*/ 240762 h 549400"/>
                <a:gd name="connsiteX100" fmla="*/ 366271 w 2281163"/>
                <a:gd name="connsiteY100" fmla="*/ 307356 h 549400"/>
                <a:gd name="connsiteX101" fmla="*/ 402256 w 2281163"/>
                <a:gd name="connsiteY101" fmla="*/ 400845 h 549400"/>
                <a:gd name="connsiteX102" fmla="*/ 344423 w 2281163"/>
                <a:gd name="connsiteY102" fmla="*/ 509700 h 549400"/>
                <a:gd name="connsiteX103" fmla="*/ 205626 w 2281163"/>
                <a:gd name="connsiteY103" fmla="*/ 546839 h 549400"/>
                <a:gd name="connsiteX104" fmla="*/ 61687 w 2281163"/>
                <a:gd name="connsiteY104" fmla="*/ 503297 h 549400"/>
                <a:gd name="connsiteX105" fmla="*/ 0 w 2281163"/>
                <a:gd name="connsiteY105" fmla="*/ 400845 h 549400"/>
                <a:gd name="connsiteX106" fmla="*/ 43695 w 2281163"/>
                <a:gd name="connsiteY106" fmla="*/ 400845 h 549400"/>
                <a:gd name="connsiteX107" fmla="*/ 104098 w 2281163"/>
                <a:gd name="connsiteY107" fmla="*/ 486649 h 549400"/>
                <a:gd name="connsiteX108" fmla="*/ 205626 w 2281163"/>
                <a:gd name="connsiteY108" fmla="*/ 510980 h 549400"/>
                <a:gd name="connsiteX109" fmla="*/ 325145 w 2281163"/>
                <a:gd name="connsiteY109" fmla="*/ 476403 h 549400"/>
                <a:gd name="connsiteX110" fmla="*/ 362416 w 2281163"/>
                <a:gd name="connsiteY110" fmla="*/ 403406 h 549400"/>
                <a:gd name="connsiteX111" fmla="*/ 322575 w 2281163"/>
                <a:gd name="connsiteY111" fmla="*/ 322725 h 549400"/>
                <a:gd name="connsiteX112" fmla="*/ 186348 w 2281163"/>
                <a:gd name="connsiteY112" fmla="*/ 274059 h 549400"/>
                <a:gd name="connsiteX113" fmla="*/ 55262 w 2281163"/>
                <a:gd name="connsiteY113" fmla="*/ 215150 h 549400"/>
                <a:gd name="connsiteX114" fmla="*/ 23132 w 2281163"/>
                <a:gd name="connsiteY114" fmla="*/ 129346 h 549400"/>
                <a:gd name="connsiteX115" fmla="*/ 75824 w 2281163"/>
                <a:gd name="connsiteY115" fmla="*/ 32016 h 549400"/>
                <a:gd name="connsiteX116" fmla="*/ 204340 w 2281163"/>
                <a:gd name="connsiteY116" fmla="*/ 0 h 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81163" h="549400">
                  <a:moveTo>
                    <a:pt x="2108951" y="179291"/>
                  </a:moveTo>
                  <a:cubicBezTo>
                    <a:pt x="2070397" y="179291"/>
                    <a:pt x="2038268" y="193378"/>
                    <a:pt x="2013850" y="221552"/>
                  </a:cubicBezTo>
                  <a:cubicBezTo>
                    <a:pt x="1992002" y="247166"/>
                    <a:pt x="1979151" y="281743"/>
                    <a:pt x="1975295" y="324005"/>
                  </a:cubicBezTo>
                  <a:lnTo>
                    <a:pt x="2238753" y="324005"/>
                  </a:lnTo>
                  <a:cubicBezTo>
                    <a:pt x="2236182" y="274059"/>
                    <a:pt x="2220761" y="235639"/>
                    <a:pt x="2193772" y="210026"/>
                  </a:cubicBezTo>
                  <a:cubicBezTo>
                    <a:pt x="2171924" y="189536"/>
                    <a:pt x="2143651" y="179291"/>
                    <a:pt x="2108951" y="179291"/>
                  </a:cubicBezTo>
                  <a:close/>
                  <a:moveTo>
                    <a:pt x="651576" y="179291"/>
                  </a:moveTo>
                  <a:cubicBezTo>
                    <a:pt x="613021" y="179291"/>
                    <a:pt x="580893" y="193378"/>
                    <a:pt x="556475" y="221552"/>
                  </a:cubicBezTo>
                  <a:cubicBezTo>
                    <a:pt x="534626" y="247166"/>
                    <a:pt x="521775" y="281743"/>
                    <a:pt x="517920" y="324005"/>
                  </a:cubicBezTo>
                  <a:lnTo>
                    <a:pt x="781378" y="324005"/>
                  </a:lnTo>
                  <a:cubicBezTo>
                    <a:pt x="778807" y="274059"/>
                    <a:pt x="763386" y="235639"/>
                    <a:pt x="736397" y="210026"/>
                  </a:cubicBezTo>
                  <a:cubicBezTo>
                    <a:pt x="714550" y="189536"/>
                    <a:pt x="684991" y="179291"/>
                    <a:pt x="651576" y="179291"/>
                  </a:cubicBezTo>
                  <a:close/>
                  <a:moveTo>
                    <a:pt x="1310865" y="157520"/>
                  </a:moveTo>
                  <a:lnTo>
                    <a:pt x="1349420" y="157520"/>
                  </a:lnTo>
                  <a:lnTo>
                    <a:pt x="1349420" y="414932"/>
                  </a:lnTo>
                  <a:cubicBezTo>
                    <a:pt x="1349420" y="449509"/>
                    <a:pt x="1359701" y="476403"/>
                    <a:pt x="1380264" y="493052"/>
                  </a:cubicBezTo>
                  <a:cubicBezTo>
                    <a:pt x="1396971" y="507139"/>
                    <a:pt x="1420103" y="514823"/>
                    <a:pt x="1449662" y="514823"/>
                  </a:cubicBezTo>
                  <a:cubicBezTo>
                    <a:pt x="1484361" y="514823"/>
                    <a:pt x="1513920" y="502016"/>
                    <a:pt x="1535768" y="475122"/>
                  </a:cubicBezTo>
                  <a:cubicBezTo>
                    <a:pt x="1553760" y="452071"/>
                    <a:pt x="1564042" y="423896"/>
                    <a:pt x="1564042" y="390599"/>
                  </a:cubicBezTo>
                  <a:lnTo>
                    <a:pt x="1564042" y="157520"/>
                  </a:lnTo>
                  <a:lnTo>
                    <a:pt x="1603882" y="157520"/>
                  </a:lnTo>
                  <a:lnTo>
                    <a:pt x="1603882" y="537875"/>
                  </a:lnTo>
                  <a:lnTo>
                    <a:pt x="1571752" y="537875"/>
                  </a:lnTo>
                  <a:lnTo>
                    <a:pt x="1566611" y="477683"/>
                  </a:lnTo>
                  <a:cubicBezTo>
                    <a:pt x="1552475" y="502016"/>
                    <a:pt x="1533197" y="521226"/>
                    <a:pt x="1507494" y="534033"/>
                  </a:cubicBezTo>
                  <a:cubicBezTo>
                    <a:pt x="1486932" y="544278"/>
                    <a:pt x="1465084" y="549400"/>
                    <a:pt x="1441951" y="549400"/>
                  </a:cubicBezTo>
                  <a:cubicBezTo>
                    <a:pt x="1399541" y="549400"/>
                    <a:pt x="1367412" y="536594"/>
                    <a:pt x="1344279" y="510981"/>
                  </a:cubicBezTo>
                  <a:cubicBezTo>
                    <a:pt x="1322431" y="487929"/>
                    <a:pt x="1310865" y="455913"/>
                    <a:pt x="1310865" y="414932"/>
                  </a:cubicBezTo>
                  <a:close/>
                  <a:moveTo>
                    <a:pt x="2108951" y="148555"/>
                  </a:moveTo>
                  <a:cubicBezTo>
                    <a:pt x="2164214" y="148555"/>
                    <a:pt x="2206624" y="167765"/>
                    <a:pt x="2237468" y="207465"/>
                  </a:cubicBezTo>
                  <a:cubicBezTo>
                    <a:pt x="2265741" y="243323"/>
                    <a:pt x="2281163" y="294550"/>
                    <a:pt x="2281163" y="359863"/>
                  </a:cubicBezTo>
                  <a:lnTo>
                    <a:pt x="1975295" y="359863"/>
                  </a:lnTo>
                  <a:cubicBezTo>
                    <a:pt x="1977865" y="414931"/>
                    <a:pt x="1993287" y="455912"/>
                    <a:pt x="2024131" y="484087"/>
                  </a:cubicBezTo>
                  <a:cubicBezTo>
                    <a:pt x="2048550" y="505857"/>
                    <a:pt x="2080678" y="517384"/>
                    <a:pt x="2116663" y="517384"/>
                  </a:cubicBezTo>
                  <a:cubicBezTo>
                    <a:pt x="2147507" y="517384"/>
                    <a:pt x="2173210" y="509700"/>
                    <a:pt x="2193772" y="493051"/>
                  </a:cubicBezTo>
                  <a:cubicBezTo>
                    <a:pt x="2213050" y="476403"/>
                    <a:pt x="2225901" y="457193"/>
                    <a:pt x="2232327" y="434141"/>
                  </a:cubicBezTo>
                  <a:lnTo>
                    <a:pt x="2273453" y="434141"/>
                  </a:lnTo>
                  <a:cubicBezTo>
                    <a:pt x="2263171" y="471280"/>
                    <a:pt x="2243894" y="500735"/>
                    <a:pt x="2213050" y="521225"/>
                  </a:cubicBezTo>
                  <a:cubicBezTo>
                    <a:pt x="2186062" y="539154"/>
                    <a:pt x="2152647" y="549400"/>
                    <a:pt x="2115378" y="549400"/>
                  </a:cubicBezTo>
                  <a:cubicBezTo>
                    <a:pt x="2058831" y="549400"/>
                    <a:pt x="2012565" y="530190"/>
                    <a:pt x="1980436" y="490490"/>
                  </a:cubicBezTo>
                  <a:cubicBezTo>
                    <a:pt x="1949592" y="454631"/>
                    <a:pt x="1935455" y="407247"/>
                    <a:pt x="1935455" y="348337"/>
                  </a:cubicBezTo>
                  <a:cubicBezTo>
                    <a:pt x="1935455" y="281743"/>
                    <a:pt x="1954733" y="229236"/>
                    <a:pt x="1992002" y="193378"/>
                  </a:cubicBezTo>
                  <a:cubicBezTo>
                    <a:pt x="2022846" y="162642"/>
                    <a:pt x="2061401" y="148555"/>
                    <a:pt x="2108951" y="148555"/>
                  </a:cubicBezTo>
                  <a:close/>
                  <a:moveTo>
                    <a:pt x="1065399" y="148555"/>
                  </a:moveTo>
                  <a:cubicBezTo>
                    <a:pt x="1109094" y="148555"/>
                    <a:pt x="1145079" y="160081"/>
                    <a:pt x="1173353" y="184413"/>
                  </a:cubicBezTo>
                  <a:cubicBezTo>
                    <a:pt x="1197771" y="204904"/>
                    <a:pt x="1213193" y="231798"/>
                    <a:pt x="1219619" y="265095"/>
                  </a:cubicBezTo>
                  <a:lnTo>
                    <a:pt x="1175923" y="265095"/>
                  </a:lnTo>
                  <a:cubicBezTo>
                    <a:pt x="1170783" y="238201"/>
                    <a:pt x="1157931" y="216430"/>
                    <a:pt x="1134798" y="201062"/>
                  </a:cubicBezTo>
                  <a:cubicBezTo>
                    <a:pt x="1115520" y="188255"/>
                    <a:pt x="1092388" y="181852"/>
                    <a:pt x="1065399" y="181852"/>
                  </a:cubicBezTo>
                  <a:cubicBezTo>
                    <a:pt x="1024274" y="181852"/>
                    <a:pt x="990860" y="198501"/>
                    <a:pt x="967727" y="230517"/>
                  </a:cubicBezTo>
                  <a:cubicBezTo>
                    <a:pt x="945879" y="261253"/>
                    <a:pt x="934313" y="302233"/>
                    <a:pt x="934313" y="354740"/>
                  </a:cubicBezTo>
                  <a:cubicBezTo>
                    <a:pt x="934313" y="411089"/>
                    <a:pt x="948449" y="454631"/>
                    <a:pt x="978008" y="482806"/>
                  </a:cubicBezTo>
                  <a:cubicBezTo>
                    <a:pt x="1001141" y="505857"/>
                    <a:pt x="1029415" y="517384"/>
                    <a:pt x="1064114" y="517384"/>
                  </a:cubicBezTo>
                  <a:cubicBezTo>
                    <a:pt x="1096243" y="517384"/>
                    <a:pt x="1121947" y="508418"/>
                    <a:pt x="1143794" y="489210"/>
                  </a:cubicBezTo>
                  <a:cubicBezTo>
                    <a:pt x="1165642" y="471280"/>
                    <a:pt x="1177208" y="450790"/>
                    <a:pt x="1181064" y="426457"/>
                  </a:cubicBezTo>
                  <a:lnTo>
                    <a:pt x="1222189" y="426457"/>
                  </a:lnTo>
                  <a:cubicBezTo>
                    <a:pt x="1215763" y="464877"/>
                    <a:pt x="1196485" y="495612"/>
                    <a:pt x="1165642" y="518664"/>
                  </a:cubicBezTo>
                  <a:cubicBezTo>
                    <a:pt x="1137368" y="539154"/>
                    <a:pt x="1103954" y="549400"/>
                    <a:pt x="1065399" y="549400"/>
                  </a:cubicBezTo>
                  <a:cubicBezTo>
                    <a:pt x="1012707" y="549400"/>
                    <a:pt x="970297" y="530190"/>
                    <a:pt x="939453" y="491770"/>
                  </a:cubicBezTo>
                  <a:cubicBezTo>
                    <a:pt x="911180" y="457193"/>
                    <a:pt x="895758" y="409809"/>
                    <a:pt x="895758" y="352179"/>
                  </a:cubicBezTo>
                  <a:cubicBezTo>
                    <a:pt x="895758" y="283023"/>
                    <a:pt x="913750" y="230517"/>
                    <a:pt x="951020" y="193378"/>
                  </a:cubicBezTo>
                  <a:cubicBezTo>
                    <a:pt x="981863" y="163923"/>
                    <a:pt x="1019134" y="148555"/>
                    <a:pt x="1065399" y="148555"/>
                  </a:cubicBezTo>
                  <a:close/>
                  <a:moveTo>
                    <a:pt x="651576" y="148555"/>
                  </a:moveTo>
                  <a:cubicBezTo>
                    <a:pt x="706838" y="148555"/>
                    <a:pt x="749248" y="167765"/>
                    <a:pt x="780092" y="207465"/>
                  </a:cubicBezTo>
                  <a:cubicBezTo>
                    <a:pt x="808366" y="243323"/>
                    <a:pt x="823788" y="294550"/>
                    <a:pt x="823788" y="359863"/>
                  </a:cubicBezTo>
                  <a:lnTo>
                    <a:pt x="517920" y="359863"/>
                  </a:lnTo>
                  <a:cubicBezTo>
                    <a:pt x="520490" y="414931"/>
                    <a:pt x="535912" y="455912"/>
                    <a:pt x="566756" y="484087"/>
                  </a:cubicBezTo>
                  <a:cubicBezTo>
                    <a:pt x="591174" y="505857"/>
                    <a:pt x="623303" y="517384"/>
                    <a:pt x="659288" y="517384"/>
                  </a:cubicBezTo>
                  <a:cubicBezTo>
                    <a:pt x="690132" y="517384"/>
                    <a:pt x="715834" y="509700"/>
                    <a:pt x="736397" y="493051"/>
                  </a:cubicBezTo>
                  <a:cubicBezTo>
                    <a:pt x="755674" y="476403"/>
                    <a:pt x="768527" y="457193"/>
                    <a:pt x="774952" y="434141"/>
                  </a:cubicBezTo>
                  <a:lnTo>
                    <a:pt x="816077" y="434141"/>
                  </a:lnTo>
                  <a:cubicBezTo>
                    <a:pt x="805796" y="471280"/>
                    <a:pt x="786518" y="500735"/>
                    <a:pt x="755674" y="521225"/>
                  </a:cubicBezTo>
                  <a:cubicBezTo>
                    <a:pt x="728686" y="539154"/>
                    <a:pt x="695272" y="549400"/>
                    <a:pt x="658002" y="549400"/>
                  </a:cubicBezTo>
                  <a:cubicBezTo>
                    <a:pt x="601455" y="549400"/>
                    <a:pt x="555189" y="530190"/>
                    <a:pt x="523061" y="490490"/>
                  </a:cubicBezTo>
                  <a:cubicBezTo>
                    <a:pt x="492216" y="454631"/>
                    <a:pt x="478080" y="407247"/>
                    <a:pt x="478080" y="348337"/>
                  </a:cubicBezTo>
                  <a:cubicBezTo>
                    <a:pt x="478080" y="281743"/>
                    <a:pt x="497357" y="229236"/>
                    <a:pt x="534626" y="193378"/>
                  </a:cubicBezTo>
                  <a:cubicBezTo>
                    <a:pt x="565471" y="162642"/>
                    <a:pt x="604025" y="148555"/>
                    <a:pt x="651576" y="148555"/>
                  </a:cubicBezTo>
                  <a:close/>
                  <a:moveTo>
                    <a:pt x="1859629" y="145994"/>
                  </a:moveTo>
                  <a:cubicBezTo>
                    <a:pt x="1873765" y="145994"/>
                    <a:pt x="1887902" y="148555"/>
                    <a:pt x="1899469" y="152397"/>
                  </a:cubicBezTo>
                  <a:lnTo>
                    <a:pt x="1899469" y="190817"/>
                  </a:lnTo>
                  <a:cubicBezTo>
                    <a:pt x="1884047" y="186975"/>
                    <a:pt x="1869910" y="184414"/>
                    <a:pt x="1858343" y="184414"/>
                  </a:cubicBezTo>
                  <a:cubicBezTo>
                    <a:pt x="1827500" y="184414"/>
                    <a:pt x="1801797" y="198501"/>
                    <a:pt x="1782519" y="227956"/>
                  </a:cubicBezTo>
                  <a:cubicBezTo>
                    <a:pt x="1764527" y="254849"/>
                    <a:pt x="1755531" y="288146"/>
                    <a:pt x="1755531" y="329128"/>
                  </a:cubicBezTo>
                  <a:lnTo>
                    <a:pt x="1755531" y="537874"/>
                  </a:lnTo>
                  <a:lnTo>
                    <a:pt x="1754246" y="537874"/>
                  </a:lnTo>
                  <a:lnTo>
                    <a:pt x="1714406" y="537874"/>
                  </a:lnTo>
                  <a:lnTo>
                    <a:pt x="1714406" y="157520"/>
                  </a:lnTo>
                  <a:lnTo>
                    <a:pt x="1746534" y="157520"/>
                  </a:lnTo>
                  <a:lnTo>
                    <a:pt x="1752960" y="230518"/>
                  </a:lnTo>
                  <a:cubicBezTo>
                    <a:pt x="1773523" y="174168"/>
                    <a:pt x="1808223" y="145994"/>
                    <a:pt x="1859629" y="145994"/>
                  </a:cubicBezTo>
                  <a:close/>
                  <a:moveTo>
                    <a:pt x="204340" y="0"/>
                  </a:moveTo>
                  <a:cubicBezTo>
                    <a:pt x="260888" y="0"/>
                    <a:pt x="307153" y="12806"/>
                    <a:pt x="343138" y="39700"/>
                  </a:cubicBezTo>
                  <a:cubicBezTo>
                    <a:pt x="375267" y="62751"/>
                    <a:pt x="394544" y="93487"/>
                    <a:pt x="402256" y="131907"/>
                  </a:cubicBezTo>
                  <a:lnTo>
                    <a:pt x="359845" y="131907"/>
                  </a:lnTo>
                  <a:cubicBezTo>
                    <a:pt x="352134" y="99891"/>
                    <a:pt x="334142" y="75558"/>
                    <a:pt x="303298" y="57630"/>
                  </a:cubicBezTo>
                  <a:cubicBezTo>
                    <a:pt x="276309" y="42261"/>
                    <a:pt x="244180" y="34577"/>
                    <a:pt x="204340" y="34577"/>
                  </a:cubicBezTo>
                  <a:cubicBezTo>
                    <a:pt x="155504" y="34577"/>
                    <a:pt x="118235" y="44823"/>
                    <a:pt x="93817" y="64033"/>
                  </a:cubicBezTo>
                  <a:cubicBezTo>
                    <a:pt x="73254" y="80681"/>
                    <a:pt x="64258" y="101171"/>
                    <a:pt x="64258" y="126784"/>
                  </a:cubicBezTo>
                  <a:cubicBezTo>
                    <a:pt x="64258" y="157521"/>
                    <a:pt x="75824" y="181853"/>
                    <a:pt x="97672" y="198501"/>
                  </a:cubicBezTo>
                  <a:cubicBezTo>
                    <a:pt x="119520" y="215150"/>
                    <a:pt x="158075" y="229237"/>
                    <a:pt x="213336" y="240762"/>
                  </a:cubicBezTo>
                  <a:cubicBezTo>
                    <a:pt x="286591" y="257411"/>
                    <a:pt x="337998" y="280463"/>
                    <a:pt x="366271" y="307356"/>
                  </a:cubicBezTo>
                  <a:cubicBezTo>
                    <a:pt x="390689" y="330409"/>
                    <a:pt x="402256" y="362425"/>
                    <a:pt x="402256" y="400845"/>
                  </a:cubicBezTo>
                  <a:cubicBezTo>
                    <a:pt x="402256" y="446948"/>
                    <a:pt x="382978" y="482806"/>
                    <a:pt x="344423" y="509700"/>
                  </a:cubicBezTo>
                  <a:cubicBezTo>
                    <a:pt x="309724" y="534033"/>
                    <a:pt x="263458" y="546839"/>
                    <a:pt x="205626" y="546839"/>
                  </a:cubicBezTo>
                  <a:cubicBezTo>
                    <a:pt x="146508" y="546839"/>
                    <a:pt x="98957" y="532752"/>
                    <a:pt x="61687" y="503297"/>
                  </a:cubicBezTo>
                  <a:cubicBezTo>
                    <a:pt x="28273" y="477683"/>
                    <a:pt x="7710" y="444386"/>
                    <a:pt x="0" y="400845"/>
                  </a:cubicBezTo>
                  <a:lnTo>
                    <a:pt x="43695" y="400845"/>
                  </a:lnTo>
                  <a:cubicBezTo>
                    <a:pt x="51406" y="439264"/>
                    <a:pt x="70684" y="467439"/>
                    <a:pt x="104098" y="486649"/>
                  </a:cubicBezTo>
                  <a:cubicBezTo>
                    <a:pt x="131086" y="503297"/>
                    <a:pt x="165786" y="510980"/>
                    <a:pt x="205626" y="510980"/>
                  </a:cubicBezTo>
                  <a:cubicBezTo>
                    <a:pt x="258317" y="510980"/>
                    <a:pt x="298157" y="499455"/>
                    <a:pt x="325145" y="476403"/>
                  </a:cubicBezTo>
                  <a:cubicBezTo>
                    <a:pt x="350849" y="458473"/>
                    <a:pt x="362416" y="434142"/>
                    <a:pt x="362416" y="403406"/>
                  </a:cubicBezTo>
                  <a:cubicBezTo>
                    <a:pt x="362416" y="367548"/>
                    <a:pt x="349563" y="340654"/>
                    <a:pt x="322575" y="322725"/>
                  </a:cubicBezTo>
                  <a:cubicBezTo>
                    <a:pt x="296872" y="304795"/>
                    <a:pt x="251891" y="288147"/>
                    <a:pt x="186348" y="274059"/>
                  </a:cubicBezTo>
                  <a:cubicBezTo>
                    <a:pt x="124660" y="259972"/>
                    <a:pt x="80965" y="240762"/>
                    <a:pt x="55262" y="215150"/>
                  </a:cubicBezTo>
                  <a:cubicBezTo>
                    <a:pt x="34699" y="193378"/>
                    <a:pt x="23132" y="165204"/>
                    <a:pt x="23132" y="129346"/>
                  </a:cubicBezTo>
                  <a:cubicBezTo>
                    <a:pt x="23132" y="88365"/>
                    <a:pt x="41125" y="55068"/>
                    <a:pt x="75824" y="32016"/>
                  </a:cubicBezTo>
                  <a:cubicBezTo>
                    <a:pt x="107953" y="10246"/>
                    <a:pt x="151649" y="0"/>
                    <a:pt x="204340" y="0"/>
                  </a:cubicBezTo>
                  <a:close/>
                </a:path>
              </a:pathLst>
            </a:custGeom>
            <a:grpFill/>
            <a:ln w="12940" cap="flat">
              <a:noFill/>
              <a:prstDash val="solid"/>
              <a:miter/>
            </a:ln>
          </p:spPr>
          <p:txBody>
            <a:bodyPr wrap="square" rtlCol="0" anchor="ctr">
              <a:noAutofit/>
            </a:bodyPr>
            <a:lstStyle/>
            <a:p>
              <a:endParaRPr lang="en-US" sz="1800" dirty="0"/>
            </a:p>
          </p:txBody>
        </p:sp>
        <p:sp>
          <p:nvSpPr>
            <p:cNvPr id="21" name="Freeform 6">
              <a:extLst>
                <a:ext uri="{FF2B5EF4-FFF2-40B4-BE49-F238E27FC236}">
                  <a16:creationId xmlns:a16="http://schemas.microsoft.com/office/drawing/2014/main" id="{E0CAF2EF-DF79-184B-B20D-5EFA0FB18662}"/>
                </a:ext>
              </a:extLst>
            </p:cNvPr>
            <p:cNvSpPr>
              <a:spLocks noChangeAspect="1" noEditPoints="1"/>
            </p:cNvSpPr>
            <p:nvPr/>
          </p:nvSpPr>
          <p:spPr bwMode="auto">
            <a:xfrm>
              <a:off x="2502974" y="2117165"/>
              <a:ext cx="1621351" cy="86134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5400880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losing – White">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5CA5FFC-D58A-6C49-A6E8-30D9A9D5475F}"/>
              </a:ext>
            </a:extLst>
          </p:cNvPr>
          <p:cNvGrpSpPr/>
          <p:nvPr userDrawn="1"/>
        </p:nvGrpSpPr>
        <p:grpSpPr>
          <a:xfrm>
            <a:off x="2502975" y="2117165"/>
            <a:ext cx="4149590" cy="862260"/>
            <a:chOff x="2502974" y="2117165"/>
            <a:chExt cx="4149590" cy="862260"/>
          </a:xfrm>
        </p:grpSpPr>
        <p:sp>
          <p:nvSpPr>
            <p:cNvPr id="20" name="Freeform 19">
              <a:extLst>
                <a:ext uri="{FF2B5EF4-FFF2-40B4-BE49-F238E27FC236}">
                  <a16:creationId xmlns:a16="http://schemas.microsoft.com/office/drawing/2014/main" id="{B57CD1F5-CD3E-F748-BB43-477B710BE7F9}"/>
                </a:ext>
              </a:extLst>
            </p:cNvPr>
            <p:cNvSpPr>
              <a:spLocks noChangeAspect="1"/>
            </p:cNvSpPr>
            <p:nvPr/>
          </p:nvSpPr>
          <p:spPr>
            <a:xfrm>
              <a:off x="4371401" y="2430025"/>
              <a:ext cx="2281163" cy="549400"/>
            </a:xfrm>
            <a:custGeom>
              <a:avLst/>
              <a:gdLst>
                <a:gd name="connsiteX0" fmla="*/ 2108951 w 2281163"/>
                <a:gd name="connsiteY0" fmla="*/ 179291 h 549400"/>
                <a:gd name="connsiteX1" fmla="*/ 2013850 w 2281163"/>
                <a:gd name="connsiteY1" fmla="*/ 221552 h 549400"/>
                <a:gd name="connsiteX2" fmla="*/ 1975295 w 2281163"/>
                <a:gd name="connsiteY2" fmla="*/ 324005 h 549400"/>
                <a:gd name="connsiteX3" fmla="*/ 2238753 w 2281163"/>
                <a:gd name="connsiteY3" fmla="*/ 324005 h 549400"/>
                <a:gd name="connsiteX4" fmla="*/ 2193772 w 2281163"/>
                <a:gd name="connsiteY4" fmla="*/ 210026 h 549400"/>
                <a:gd name="connsiteX5" fmla="*/ 2108951 w 2281163"/>
                <a:gd name="connsiteY5" fmla="*/ 179291 h 549400"/>
                <a:gd name="connsiteX6" fmla="*/ 651576 w 2281163"/>
                <a:gd name="connsiteY6" fmla="*/ 179291 h 549400"/>
                <a:gd name="connsiteX7" fmla="*/ 556475 w 2281163"/>
                <a:gd name="connsiteY7" fmla="*/ 221552 h 549400"/>
                <a:gd name="connsiteX8" fmla="*/ 517920 w 2281163"/>
                <a:gd name="connsiteY8" fmla="*/ 324005 h 549400"/>
                <a:gd name="connsiteX9" fmla="*/ 781378 w 2281163"/>
                <a:gd name="connsiteY9" fmla="*/ 324005 h 549400"/>
                <a:gd name="connsiteX10" fmla="*/ 736397 w 2281163"/>
                <a:gd name="connsiteY10" fmla="*/ 210026 h 549400"/>
                <a:gd name="connsiteX11" fmla="*/ 651576 w 2281163"/>
                <a:gd name="connsiteY11" fmla="*/ 179291 h 549400"/>
                <a:gd name="connsiteX12" fmla="*/ 1310865 w 2281163"/>
                <a:gd name="connsiteY12" fmla="*/ 157520 h 549400"/>
                <a:gd name="connsiteX13" fmla="*/ 1349420 w 2281163"/>
                <a:gd name="connsiteY13" fmla="*/ 157520 h 549400"/>
                <a:gd name="connsiteX14" fmla="*/ 1349420 w 2281163"/>
                <a:gd name="connsiteY14" fmla="*/ 414932 h 549400"/>
                <a:gd name="connsiteX15" fmla="*/ 1380264 w 2281163"/>
                <a:gd name="connsiteY15" fmla="*/ 493052 h 549400"/>
                <a:gd name="connsiteX16" fmla="*/ 1449662 w 2281163"/>
                <a:gd name="connsiteY16" fmla="*/ 514823 h 549400"/>
                <a:gd name="connsiteX17" fmla="*/ 1535768 w 2281163"/>
                <a:gd name="connsiteY17" fmla="*/ 475122 h 549400"/>
                <a:gd name="connsiteX18" fmla="*/ 1564042 w 2281163"/>
                <a:gd name="connsiteY18" fmla="*/ 390599 h 549400"/>
                <a:gd name="connsiteX19" fmla="*/ 1564042 w 2281163"/>
                <a:gd name="connsiteY19" fmla="*/ 157520 h 549400"/>
                <a:gd name="connsiteX20" fmla="*/ 1603882 w 2281163"/>
                <a:gd name="connsiteY20" fmla="*/ 157520 h 549400"/>
                <a:gd name="connsiteX21" fmla="*/ 1603882 w 2281163"/>
                <a:gd name="connsiteY21" fmla="*/ 537875 h 549400"/>
                <a:gd name="connsiteX22" fmla="*/ 1571752 w 2281163"/>
                <a:gd name="connsiteY22" fmla="*/ 537875 h 549400"/>
                <a:gd name="connsiteX23" fmla="*/ 1566611 w 2281163"/>
                <a:gd name="connsiteY23" fmla="*/ 477683 h 549400"/>
                <a:gd name="connsiteX24" fmla="*/ 1507494 w 2281163"/>
                <a:gd name="connsiteY24" fmla="*/ 534033 h 549400"/>
                <a:gd name="connsiteX25" fmla="*/ 1441951 w 2281163"/>
                <a:gd name="connsiteY25" fmla="*/ 549400 h 549400"/>
                <a:gd name="connsiteX26" fmla="*/ 1344279 w 2281163"/>
                <a:gd name="connsiteY26" fmla="*/ 510981 h 549400"/>
                <a:gd name="connsiteX27" fmla="*/ 1310865 w 2281163"/>
                <a:gd name="connsiteY27" fmla="*/ 414932 h 549400"/>
                <a:gd name="connsiteX28" fmla="*/ 2108951 w 2281163"/>
                <a:gd name="connsiteY28" fmla="*/ 148555 h 549400"/>
                <a:gd name="connsiteX29" fmla="*/ 2237468 w 2281163"/>
                <a:gd name="connsiteY29" fmla="*/ 207465 h 549400"/>
                <a:gd name="connsiteX30" fmla="*/ 2281163 w 2281163"/>
                <a:gd name="connsiteY30" fmla="*/ 359863 h 549400"/>
                <a:gd name="connsiteX31" fmla="*/ 1975295 w 2281163"/>
                <a:gd name="connsiteY31" fmla="*/ 359863 h 549400"/>
                <a:gd name="connsiteX32" fmla="*/ 2024131 w 2281163"/>
                <a:gd name="connsiteY32" fmla="*/ 484087 h 549400"/>
                <a:gd name="connsiteX33" fmla="*/ 2116663 w 2281163"/>
                <a:gd name="connsiteY33" fmla="*/ 517384 h 549400"/>
                <a:gd name="connsiteX34" fmla="*/ 2193772 w 2281163"/>
                <a:gd name="connsiteY34" fmla="*/ 493051 h 549400"/>
                <a:gd name="connsiteX35" fmla="*/ 2232327 w 2281163"/>
                <a:gd name="connsiteY35" fmla="*/ 434141 h 549400"/>
                <a:gd name="connsiteX36" fmla="*/ 2273453 w 2281163"/>
                <a:gd name="connsiteY36" fmla="*/ 434141 h 549400"/>
                <a:gd name="connsiteX37" fmla="*/ 2213050 w 2281163"/>
                <a:gd name="connsiteY37" fmla="*/ 521225 h 549400"/>
                <a:gd name="connsiteX38" fmla="*/ 2115378 w 2281163"/>
                <a:gd name="connsiteY38" fmla="*/ 549400 h 549400"/>
                <a:gd name="connsiteX39" fmla="*/ 1980436 w 2281163"/>
                <a:gd name="connsiteY39" fmla="*/ 490490 h 549400"/>
                <a:gd name="connsiteX40" fmla="*/ 1935455 w 2281163"/>
                <a:gd name="connsiteY40" fmla="*/ 348337 h 549400"/>
                <a:gd name="connsiteX41" fmla="*/ 1992002 w 2281163"/>
                <a:gd name="connsiteY41" fmla="*/ 193378 h 549400"/>
                <a:gd name="connsiteX42" fmla="*/ 2108951 w 2281163"/>
                <a:gd name="connsiteY42" fmla="*/ 148555 h 549400"/>
                <a:gd name="connsiteX43" fmla="*/ 1065399 w 2281163"/>
                <a:gd name="connsiteY43" fmla="*/ 148555 h 549400"/>
                <a:gd name="connsiteX44" fmla="*/ 1173353 w 2281163"/>
                <a:gd name="connsiteY44" fmla="*/ 184413 h 549400"/>
                <a:gd name="connsiteX45" fmla="*/ 1219619 w 2281163"/>
                <a:gd name="connsiteY45" fmla="*/ 265095 h 549400"/>
                <a:gd name="connsiteX46" fmla="*/ 1175923 w 2281163"/>
                <a:gd name="connsiteY46" fmla="*/ 265095 h 549400"/>
                <a:gd name="connsiteX47" fmla="*/ 1134798 w 2281163"/>
                <a:gd name="connsiteY47" fmla="*/ 201062 h 549400"/>
                <a:gd name="connsiteX48" fmla="*/ 1065399 w 2281163"/>
                <a:gd name="connsiteY48" fmla="*/ 181852 h 549400"/>
                <a:gd name="connsiteX49" fmla="*/ 967727 w 2281163"/>
                <a:gd name="connsiteY49" fmla="*/ 230517 h 549400"/>
                <a:gd name="connsiteX50" fmla="*/ 934313 w 2281163"/>
                <a:gd name="connsiteY50" fmla="*/ 354740 h 549400"/>
                <a:gd name="connsiteX51" fmla="*/ 978008 w 2281163"/>
                <a:gd name="connsiteY51" fmla="*/ 482806 h 549400"/>
                <a:gd name="connsiteX52" fmla="*/ 1064114 w 2281163"/>
                <a:gd name="connsiteY52" fmla="*/ 517384 h 549400"/>
                <a:gd name="connsiteX53" fmla="*/ 1143794 w 2281163"/>
                <a:gd name="connsiteY53" fmla="*/ 489210 h 549400"/>
                <a:gd name="connsiteX54" fmla="*/ 1181064 w 2281163"/>
                <a:gd name="connsiteY54" fmla="*/ 426457 h 549400"/>
                <a:gd name="connsiteX55" fmla="*/ 1222189 w 2281163"/>
                <a:gd name="connsiteY55" fmla="*/ 426457 h 549400"/>
                <a:gd name="connsiteX56" fmla="*/ 1165642 w 2281163"/>
                <a:gd name="connsiteY56" fmla="*/ 518664 h 549400"/>
                <a:gd name="connsiteX57" fmla="*/ 1065399 w 2281163"/>
                <a:gd name="connsiteY57" fmla="*/ 549400 h 549400"/>
                <a:gd name="connsiteX58" fmla="*/ 939453 w 2281163"/>
                <a:gd name="connsiteY58" fmla="*/ 491770 h 549400"/>
                <a:gd name="connsiteX59" fmla="*/ 895758 w 2281163"/>
                <a:gd name="connsiteY59" fmla="*/ 352179 h 549400"/>
                <a:gd name="connsiteX60" fmla="*/ 951020 w 2281163"/>
                <a:gd name="connsiteY60" fmla="*/ 193378 h 549400"/>
                <a:gd name="connsiteX61" fmla="*/ 1065399 w 2281163"/>
                <a:gd name="connsiteY61" fmla="*/ 148555 h 549400"/>
                <a:gd name="connsiteX62" fmla="*/ 651576 w 2281163"/>
                <a:gd name="connsiteY62" fmla="*/ 148555 h 549400"/>
                <a:gd name="connsiteX63" fmla="*/ 780092 w 2281163"/>
                <a:gd name="connsiteY63" fmla="*/ 207465 h 549400"/>
                <a:gd name="connsiteX64" fmla="*/ 823788 w 2281163"/>
                <a:gd name="connsiteY64" fmla="*/ 359863 h 549400"/>
                <a:gd name="connsiteX65" fmla="*/ 517920 w 2281163"/>
                <a:gd name="connsiteY65" fmla="*/ 359863 h 549400"/>
                <a:gd name="connsiteX66" fmla="*/ 566756 w 2281163"/>
                <a:gd name="connsiteY66" fmla="*/ 484087 h 549400"/>
                <a:gd name="connsiteX67" fmla="*/ 659288 w 2281163"/>
                <a:gd name="connsiteY67" fmla="*/ 517384 h 549400"/>
                <a:gd name="connsiteX68" fmla="*/ 736397 w 2281163"/>
                <a:gd name="connsiteY68" fmla="*/ 493051 h 549400"/>
                <a:gd name="connsiteX69" fmla="*/ 774952 w 2281163"/>
                <a:gd name="connsiteY69" fmla="*/ 434141 h 549400"/>
                <a:gd name="connsiteX70" fmla="*/ 816077 w 2281163"/>
                <a:gd name="connsiteY70" fmla="*/ 434141 h 549400"/>
                <a:gd name="connsiteX71" fmla="*/ 755674 w 2281163"/>
                <a:gd name="connsiteY71" fmla="*/ 521225 h 549400"/>
                <a:gd name="connsiteX72" fmla="*/ 658002 w 2281163"/>
                <a:gd name="connsiteY72" fmla="*/ 549400 h 549400"/>
                <a:gd name="connsiteX73" fmla="*/ 523061 w 2281163"/>
                <a:gd name="connsiteY73" fmla="*/ 490490 h 549400"/>
                <a:gd name="connsiteX74" fmla="*/ 478080 w 2281163"/>
                <a:gd name="connsiteY74" fmla="*/ 348337 h 549400"/>
                <a:gd name="connsiteX75" fmla="*/ 534626 w 2281163"/>
                <a:gd name="connsiteY75" fmla="*/ 193378 h 549400"/>
                <a:gd name="connsiteX76" fmla="*/ 651576 w 2281163"/>
                <a:gd name="connsiteY76" fmla="*/ 148555 h 549400"/>
                <a:gd name="connsiteX77" fmla="*/ 1859629 w 2281163"/>
                <a:gd name="connsiteY77" fmla="*/ 145994 h 549400"/>
                <a:gd name="connsiteX78" fmla="*/ 1899469 w 2281163"/>
                <a:gd name="connsiteY78" fmla="*/ 152397 h 549400"/>
                <a:gd name="connsiteX79" fmla="*/ 1899469 w 2281163"/>
                <a:gd name="connsiteY79" fmla="*/ 190817 h 549400"/>
                <a:gd name="connsiteX80" fmla="*/ 1858343 w 2281163"/>
                <a:gd name="connsiteY80" fmla="*/ 184414 h 549400"/>
                <a:gd name="connsiteX81" fmla="*/ 1782519 w 2281163"/>
                <a:gd name="connsiteY81" fmla="*/ 227956 h 549400"/>
                <a:gd name="connsiteX82" fmla="*/ 1755531 w 2281163"/>
                <a:gd name="connsiteY82" fmla="*/ 329128 h 549400"/>
                <a:gd name="connsiteX83" fmla="*/ 1755531 w 2281163"/>
                <a:gd name="connsiteY83" fmla="*/ 537874 h 549400"/>
                <a:gd name="connsiteX84" fmla="*/ 1754246 w 2281163"/>
                <a:gd name="connsiteY84" fmla="*/ 537874 h 549400"/>
                <a:gd name="connsiteX85" fmla="*/ 1714406 w 2281163"/>
                <a:gd name="connsiteY85" fmla="*/ 537874 h 549400"/>
                <a:gd name="connsiteX86" fmla="*/ 1714406 w 2281163"/>
                <a:gd name="connsiteY86" fmla="*/ 157520 h 549400"/>
                <a:gd name="connsiteX87" fmla="*/ 1746534 w 2281163"/>
                <a:gd name="connsiteY87" fmla="*/ 157520 h 549400"/>
                <a:gd name="connsiteX88" fmla="*/ 1752960 w 2281163"/>
                <a:gd name="connsiteY88" fmla="*/ 230518 h 549400"/>
                <a:gd name="connsiteX89" fmla="*/ 1859629 w 2281163"/>
                <a:gd name="connsiteY89" fmla="*/ 145994 h 549400"/>
                <a:gd name="connsiteX90" fmla="*/ 204340 w 2281163"/>
                <a:gd name="connsiteY90" fmla="*/ 0 h 549400"/>
                <a:gd name="connsiteX91" fmla="*/ 343138 w 2281163"/>
                <a:gd name="connsiteY91" fmla="*/ 39700 h 549400"/>
                <a:gd name="connsiteX92" fmla="*/ 402256 w 2281163"/>
                <a:gd name="connsiteY92" fmla="*/ 131907 h 549400"/>
                <a:gd name="connsiteX93" fmla="*/ 359845 w 2281163"/>
                <a:gd name="connsiteY93" fmla="*/ 131907 h 549400"/>
                <a:gd name="connsiteX94" fmla="*/ 303298 w 2281163"/>
                <a:gd name="connsiteY94" fmla="*/ 57630 h 549400"/>
                <a:gd name="connsiteX95" fmla="*/ 204340 w 2281163"/>
                <a:gd name="connsiteY95" fmla="*/ 34577 h 549400"/>
                <a:gd name="connsiteX96" fmla="*/ 93817 w 2281163"/>
                <a:gd name="connsiteY96" fmla="*/ 64033 h 549400"/>
                <a:gd name="connsiteX97" fmla="*/ 64258 w 2281163"/>
                <a:gd name="connsiteY97" fmla="*/ 126784 h 549400"/>
                <a:gd name="connsiteX98" fmla="*/ 97672 w 2281163"/>
                <a:gd name="connsiteY98" fmla="*/ 198501 h 549400"/>
                <a:gd name="connsiteX99" fmla="*/ 213336 w 2281163"/>
                <a:gd name="connsiteY99" fmla="*/ 240762 h 549400"/>
                <a:gd name="connsiteX100" fmla="*/ 366271 w 2281163"/>
                <a:gd name="connsiteY100" fmla="*/ 307356 h 549400"/>
                <a:gd name="connsiteX101" fmla="*/ 402256 w 2281163"/>
                <a:gd name="connsiteY101" fmla="*/ 400845 h 549400"/>
                <a:gd name="connsiteX102" fmla="*/ 344423 w 2281163"/>
                <a:gd name="connsiteY102" fmla="*/ 509700 h 549400"/>
                <a:gd name="connsiteX103" fmla="*/ 205626 w 2281163"/>
                <a:gd name="connsiteY103" fmla="*/ 546839 h 549400"/>
                <a:gd name="connsiteX104" fmla="*/ 61687 w 2281163"/>
                <a:gd name="connsiteY104" fmla="*/ 503297 h 549400"/>
                <a:gd name="connsiteX105" fmla="*/ 0 w 2281163"/>
                <a:gd name="connsiteY105" fmla="*/ 400845 h 549400"/>
                <a:gd name="connsiteX106" fmla="*/ 43695 w 2281163"/>
                <a:gd name="connsiteY106" fmla="*/ 400845 h 549400"/>
                <a:gd name="connsiteX107" fmla="*/ 104098 w 2281163"/>
                <a:gd name="connsiteY107" fmla="*/ 486649 h 549400"/>
                <a:gd name="connsiteX108" fmla="*/ 205626 w 2281163"/>
                <a:gd name="connsiteY108" fmla="*/ 510980 h 549400"/>
                <a:gd name="connsiteX109" fmla="*/ 325145 w 2281163"/>
                <a:gd name="connsiteY109" fmla="*/ 476403 h 549400"/>
                <a:gd name="connsiteX110" fmla="*/ 362416 w 2281163"/>
                <a:gd name="connsiteY110" fmla="*/ 403406 h 549400"/>
                <a:gd name="connsiteX111" fmla="*/ 322575 w 2281163"/>
                <a:gd name="connsiteY111" fmla="*/ 322725 h 549400"/>
                <a:gd name="connsiteX112" fmla="*/ 186348 w 2281163"/>
                <a:gd name="connsiteY112" fmla="*/ 274059 h 549400"/>
                <a:gd name="connsiteX113" fmla="*/ 55262 w 2281163"/>
                <a:gd name="connsiteY113" fmla="*/ 215150 h 549400"/>
                <a:gd name="connsiteX114" fmla="*/ 23132 w 2281163"/>
                <a:gd name="connsiteY114" fmla="*/ 129346 h 549400"/>
                <a:gd name="connsiteX115" fmla="*/ 75824 w 2281163"/>
                <a:gd name="connsiteY115" fmla="*/ 32016 h 549400"/>
                <a:gd name="connsiteX116" fmla="*/ 204340 w 2281163"/>
                <a:gd name="connsiteY116" fmla="*/ 0 h 54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281163" h="549400">
                  <a:moveTo>
                    <a:pt x="2108951" y="179291"/>
                  </a:moveTo>
                  <a:cubicBezTo>
                    <a:pt x="2070397" y="179291"/>
                    <a:pt x="2038268" y="193378"/>
                    <a:pt x="2013850" y="221552"/>
                  </a:cubicBezTo>
                  <a:cubicBezTo>
                    <a:pt x="1992002" y="247166"/>
                    <a:pt x="1979151" y="281743"/>
                    <a:pt x="1975295" y="324005"/>
                  </a:cubicBezTo>
                  <a:lnTo>
                    <a:pt x="2238753" y="324005"/>
                  </a:lnTo>
                  <a:cubicBezTo>
                    <a:pt x="2236182" y="274059"/>
                    <a:pt x="2220761" y="235639"/>
                    <a:pt x="2193772" y="210026"/>
                  </a:cubicBezTo>
                  <a:cubicBezTo>
                    <a:pt x="2171924" y="189536"/>
                    <a:pt x="2143651" y="179291"/>
                    <a:pt x="2108951" y="179291"/>
                  </a:cubicBezTo>
                  <a:close/>
                  <a:moveTo>
                    <a:pt x="651576" y="179291"/>
                  </a:moveTo>
                  <a:cubicBezTo>
                    <a:pt x="613021" y="179291"/>
                    <a:pt x="580893" y="193378"/>
                    <a:pt x="556475" y="221552"/>
                  </a:cubicBezTo>
                  <a:cubicBezTo>
                    <a:pt x="534626" y="247166"/>
                    <a:pt x="521775" y="281743"/>
                    <a:pt x="517920" y="324005"/>
                  </a:cubicBezTo>
                  <a:lnTo>
                    <a:pt x="781378" y="324005"/>
                  </a:lnTo>
                  <a:cubicBezTo>
                    <a:pt x="778807" y="274059"/>
                    <a:pt x="763386" y="235639"/>
                    <a:pt x="736397" y="210026"/>
                  </a:cubicBezTo>
                  <a:cubicBezTo>
                    <a:pt x="714550" y="189536"/>
                    <a:pt x="684991" y="179291"/>
                    <a:pt x="651576" y="179291"/>
                  </a:cubicBezTo>
                  <a:close/>
                  <a:moveTo>
                    <a:pt x="1310865" y="157520"/>
                  </a:moveTo>
                  <a:lnTo>
                    <a:pt x="1349420" y="157520"/>
                  </a:lnTo>
                  <a:lnTo>
                    <a:pt x="1349420" y="414932"/>
                  </a:lnTo>
                  <a:cubicBezTo>
                    <a:pt x="1349420" y="449509"/>
                    <a:pt x="1359701" y="476403"/>
                    <a:pt x="1380264" y="493052"/>
                  </a:cubicBezTo>
                  <a:cubicBezTo>
                    <a:pt x="1396971" y="507139"/>
                    <a:pt x="1420103" y="514823"/>
                    <a:pt x="1449662" y="514823"/>
                  </a:cubicBezTo>
                  <a:cubicBezTo>
                    <a:pt x="1484361" y="514823"/>
                    <a:pt x="1513920" y="502016"/>
                    <a:pt x="1535768" y="475122"/>
                  </a:cubicBezTo>
                  <a:cubicBezTo>
                    <a:pt x="1553760" y="452071"/>
                    <a:pt x="1564042" y="423896"/>
                    <a:pt x="1564042" y="390599"/>
                  </a:cubicBezTo>
                  <a:lnTo>
                    <a:pt x="1564042" y="157520"/>
                  </a:lnTo>
                  <a:lnTo>
                    <a:pt x="1603882" y="157520"/>
                  </a:lnTo>
                  <a:lnTo>
                    <a:pt x="1603882" y="537875"/>
                  </a:lnTo>
                  <a:lnTo>
                    <a:pt x="1571752" y="537875"/>
                  </a:lnTo>
                  <a:lnTo>
                    <a:pt x="1566611" y="477683"/>
                  </a:lnTo>
                  <a:cubicBezTo>
                    <a:pt x="1552475" y="502016"/>
                    <a:pt x="1533197" y="521226"/>
                    <a:pt x="1507494" y="534033"/>
                  </a:cubicBezTo>
                  <a:cubicBezTo>
                    <a:pt x="1486932" y="544278"/>
                    <a:pt x="1465084" y="549400"/>
                    <a:pt x="1441951" y="549400"/>
                  </a:cubicBezTo>
                  <a:cubicBezTo>
                    <a:pt x="1399541" y="549400"/>
                    <a:pt x="1367412" y="536594"/>
                    <a:pt x="1344279" y="510981"/>
                  </a:cubicBezTo>
                  <a:cubicBezTo>
                    <a:pt x="1322431" y="487929"/>
                    <a:pt x="1310865" y="455913"/>
                    <a:pt x="1310865" y="414932"/>
                  </a:cubicBezTo>
                  <a:close/>
                  <a:moveTo>
                    <a:pt x="2108951" y="148555"/>
                  </a:moveTo>
                  <a:cubicBezTo>
                    <a:pt x="2164214" y="148555"/>
                    <a:pt x="2206624" y="167765"/>
                    <a:pt x="2237468" y="207465"/>
                  </a:cubicBezTo>
                  <a:cubicBezTo>
                    <a:pt x="2265741" y="243323"/>
                    <a:pt x="2281163" y="294550"/>
                    <a:pt x="2281163" y="359863"/>
                  </a:cubicBezTo>
                  <a:lnTo>
                    <a:pt x="1975295" y="359863"/>
                  </a:lnTo>
                  <a:cubicBezTo>
                    <a:pt x="1977865" y="414931"/>
                    <a:pt x="1993287" y="455912"/>
                    <a:pt x="2024131" y="484087"/>
                  </a:cubicBezTo>
                  <a:cubicBezTo>
                    <a:pt x="2048550" y="505857"/>
                    <a:pt x="2080678" y="517384"/>
                    <a:pt x="2116663" y="517384"/>
                  </a:cubicBezTo>
                  <a:cubicBezTo>
                    <a:pt x="2147507" y="517384"/>
                    <a:pt x="2173210" y="509700"/>
                    <a:pt x="2193772" y="493051"/>
                  </a:cubicBezTo>
                  <a:cubicBezTo>
                    <a:pt x="2213050" y="476403"/>
                    <a:pt x="2225901" y="457193"/>
                    <a:pt x="2232327" y="434141"/>
                  </a:cubicBezTo>
                  <a:lnTo>
                    <a:pt x="2273453" y="434141"/>
                  </a:lnTo>
                  <a:cubicBezTo>
                    <a:pt x="2263171" y="471280"/>
                    <a:pt x="2243894" y="500735"/>
                    <a:pt x="2213050" y="521225"/>
                  </a:cubicBezTo>
                  <a:cubicBezTo>
                    <a:pt x="2186062" y="539154"/>
                    <a:pt x="2152647" y="549400"/>
                    <a:pt x="2115378" y="549400"/>
                  </a:cubicBezTo>
                  <a:cubicBezTo>
                    <a:pt x="2058831" y="549400"/>
                    <a:pt x="2012565" y="530190"/>
                    <a:pt x="1980436" y="490490"/>
                  </a:cubicBezTo>
                  <a:cubicBezTo>
                    <a:pt x="1949592" y="454631"/>
                    <a:pt x="1935455" y="407247"/>
                    <a:pt x="1935455" y="348337"/>
                  </a:cubicBezTo>
                  <a:cubicBezTo>
                    <a:pt x="1935455" y="281743"/>
                    <a:pt x="1954733" y="229236"/>
                    <a:pt x="1992002" y="193378"/>
                  </a:cubicBezTo>
                  <a:cubicBezTo>
                    <a:pt x="2022846" y="162642"/>
                    <a:pt x="2061401" y="148555"/>
                    <a:pt x="2108951" y="148555"/>
                  </a:cubicBezTo>
                  <a:close/>
                  <a:moveTo>
                    <a:pt x="1065399" y="148555"/>
                  </a:moveTo>
                  <a:cubicBezTo>
                    <a:pt x="1109094" y="148555"/>
                    <a:pt x="1145079" y="160081"/>
                    <a:pt x="1173353" y="184413"/>
                  </a:cubicBezTo>
                  <a:cubicBezTo>
                    <a:pt x="1197771" y="204904"/>
                    <a:pt x="1213193" y="231798"/>
                    <a:pt x="1219619" y="265095"/>
                  </a:cubicBezTo>
                  <a:lnTo>
                    <a:pt x="1175923" y="265095"/>
                  </a:lnTo>
                  <a:cubicBezTo>
                    <a:pt x="1170783" y="238201"/>
                    <a:pt x="1157931" y="216430"/>
                    <a:pt x="1134798" y="201062"/>
                  </a:cubicBezTo>
                  <a:cubicBezTo>
                    <a:pt x="1115520" y="188255"/>
                    <a:pt x="1092388" y="181852"/>
                    <a:pt x="1065399" y="181852"/>
                  </a:cubicBezTo>
                  <a:cubicBezTo>
                    <a:pt x="1024274" y="181852"/>
                    <a:pt x="990860" y="198501"/>
                    <a:pt x="967727" y="230517"/>
                  </a:cubicBezTo>
                  <a:cubicBezTo>
                    <a:pt x="945879" y="261253"/>
                    <a:pt x="934313" y="302233"/>
                    <a:pt x="934313" y="354740"/>
                  </a:cubicBezTo>
                  <a:cubicBezTo>
                    <a:pt x="934313" y="411089"/>
                    <a:pt x="948449" y="454631"/>
                    <a:pt x="978008" y="482806"/>
                  </a:cubicBezTo>
                  <a:cubicBezTo>
                    <a:pt x="1001141" y="505857"/>
                    <a:pt x="1029415" y="517384"/>
                    <a:pt x="1064114" y="517384"/>
                  </a:cubicBezTo>
                  <a:cubicBezTo>
                    <a:pt x="1096243" y="517384"/>
                    <a:pt x="1121947" y="508418"/>
                    <a:pt x="1143794" y="489210"/>
                  </a:cubicBezTo>
                  <a:cubicBezTo>
                    <a:pt x="1165642" y="471280"/>
                    <a:pt x="1177208" y="450790"/>
                    <a:pt x="1181064" y="426457"/>
                  </a:cubicBezTo>
                  <a:lnTo>
                    <a:pt x="1222189" y="426457"/>
                  </a:lnTo>
                  <a:cubicBezTo>
                    <a:pt x="1215763" y="464877"/>
                    <a:pt x="1196485" y="495612"/>
                    <a:pt x="1165642" y="518664"/>
                  </a:cubicBezTo>
                  <a:cubicBezTo>
                    <a:pt x="1137368" y="539154"/>
                    <a:pt x="1103954" y="549400"/>
                    <a:pt x="1065399" y="549400"/>
                  </a:cubicBezTo>
                  <a:cubicBezTo>
                    <a:pt x="1012707" y="549400"/>
                    <a:pt x="970297" y="530190"/>
                    <a:pt x="939453" y="491770"/>
                  </a:cubicBezTo>
                  <a:cubicBezTo>
                    <a:pt x="911180" y="457193"/>
                    <a:pt x="895758" y="409809"/>
                    <a:pt x="895758" y="352179"/>
                  </a:cubicBezTo>
                  <a:cubicBezTo>
                    <a:pt x="895758" y="283023"/>
                    <a:pt x="913750" y="230517"/>
                    <a:pt x="951020" y="193378"/>
                  </a:cubicBezTo>
                  <a:cubicBezTo>
                    <a:pt x="981863" y="163923"/>
                    <a:pt x="1019134" y="148555"/>
                    <a:pt x="1065399" y="148555"/>
                  </a:cubicBezTo>
                  <a:close/>
                  <a:moveTo>
                    <a:pt x="651576" y="148555"/>
                  </a:moveTo>
                  <a:cubicBezTo>
                    <a:pt x="706838" y="148555"/>
                    <a:pt x="749248" y="167765"/>
                    <a:pt x="780092" y="207465"/>
                  </a:cubicBezTo>
                  <a:cubicBezTo>
                    <a:pt x="808366" y="243323"/>
                    <a:pt x="823788" y="294550"/>
                    <a:pt x="823788" y="359863"/>
                  </a:cubicBezTo>
                  <a:lnTo>
                    <a:pt x="517920" y="359863"/>
                  </a:lnTo>
                  <a:cubicBezTo>
                    <a:pt x="520490" y="414931"/>
                    <a:pt x="535912" y="455912"/>
                    <a:pt x="566756" y="484087"/>
                  </a:cubicBezTo>
                  <a:cubicBezTo>
                    <a:pt x="591174" y="505857"/>
                    <a:pt x="623303" y="517384"/>
                    <a:pt x="659288" y="517384"/>
                  </a:cubicBezTo>
                  <a:cubicBezTo>
                    <a:pt x="690132" y="517384"/>
                    <a:pt x="715834" y="509700"/>
                    <a:pt x="736397" y="493051"/>
                  </a:cubicBezTo>
                  <a:cubicBezTo>
                    <a:pt x="755674" y="476403"/>
                    <a:pt x="768527" y="457193"/>
                    <a:pt x="774952" y="434141"/>
                  </a:cubicBezTo>
                  <a:lnTo>
                    <a:pt x="816077" y="434141"/>
                  </a:lnTo>
                  <a:cubicBezTo>
                    <a:pt x="805796" y="471280"/>
                    <a:pt x="786518" y="500735"/>
                    <a:pt x="755674" y="521225"/>
                  </a:cubicBezTo>
                  <a:cubicBezTo>
                    <a:pt x="728686" y="539154"/>
                    <a:pt x="695272" y="549400"/>
                    <a:pt x="658002" y="549400"/>
                  </a:cubicBezTo>
                  <a:cubicBezTo>
                    <a:pt x="601455" y="549400"/>
                    <a:pt x="555189" y="530190"/>
                    <a:pt x="523061" y="490490"/>
                  </a:cubicBezTo>
                  <a:cubicBezTo>
                    <a:pt x="492216" y="454631"/>
                    <a:pt x="478080" y="407247"/>
                    <a:pt x="478080" y="348337"/>
                  </a:cubicBezTo>
                  <a:cubicBezTo>
                    <a:pt x="478080" y="281743"/>
                    <a:pt x="497357" y="229236"/>
                    <a:pt x="534626" y="193378"/>
                  </a:cubicBezTo>
                  <a:cubicBezTo>
                    <a:pt x="565471" y="162642"/>
                    <a:pt x="604025" y="148555"/>
                    <a:pt x="651576" y="148555"/>
                  </a:cubicBezTo>
                  <a:close/>
                  <a:moveTo>
                    <a:pt x="1859629" y="145994"/>
                  </a:moveTo>
                  <a:cubicBezTo>
                    <a:pt x="1873765" y="145994"/>
                    <a:pt x="1887902" y="148555"/>
                    <a:pt x="1899469" y="152397"/>
                  </a:cubicBezTo>
                  <a:lnTo>
                    <a:pt x="1899469" y="190817"/>
                  </a:lnTo>
                  <a:cubicBezTo>
                    <a:pt x="1884047" y="186975"/>
                    <a:pt x="1869910" y="184414"/>
                    <a:pt x="1858343" y="184414"/>
                  </a:cubicBezTo>
                  <a:cubicBezTo>
                    <a:pt x="1827500" y="184414"/>
                    <a:pt x="1801797" y="198501"/>
                    <a:pt x="1782519" y="227956"/>
                  </a:cubicBezTo>
                  <a:cubicBezTo>
                    <a:pt x="1764527" y="254849"/>
                    <a:pt x="1755531" y="288146"/>
                    <a:pt x="1755531" y="329128"/>
                  </a:cubicBezTo>
                  <a:lnTo>
                    <a:pt x="1755531" y="537874"/>
                  </a:lnTo>
                  <a:lnTo>
                    <a:pt x="1754246" y="537874"/>
                  </a:lnTo>
                  <a:lnTo>
                    <a:pt x="1714406" y="537874"/>
                  </a:lnTo>
                  <a:lnTo>
                    <a:pt x="1714406" y="157520"/>
                  </a:lnTo>
                  <a:lnTo>
                    <a:pt x="1746534" y="157520"/>
                  </a:lnTo>
                  <a:lnTo>
                    <a:pt x="1752960" y="230518"/>
                  </a:lnTo>
                  <a:cubicBezTo>
                    <a:pt x="1773523" y="174168"/>
                    <a:pt x="1808223" y="145994"/>
                    <a:pt x="1859629" y="145994"/>
                  </a:cubicBezTo>
                  <a:close/>
                  <a:moveTo>
                    <a:pt x="204340" y="0"/>
                  </a:moveTo>
                  <a:cubicBezTo>
                    <a:pt x="260888" y="0"/>
                    <a:pt x="307153" y="12806"/>
                    <a:pt x="343138" y="39700"/>
                  </a:cubicBezTo>
                  <a:cubicBezTo>
                    <a:pt x="375267" y="62751"/>
                    <a:pt x="394544" y="93487"/>
                    <a:pt x="402256" y="131907"/>
                  </a:cubicBezTo>
                  <a:lnTo>
                    <a:pt x="359845" y="131907"/>
                  </a:lnTo>
                  <a:cubicBezTo>
                    <a:pt x="352134" y="99891"/>
                    <a:pt x="334142" y="75558"/>
                    <a:pt x="303298" y="57630"/>
                  </a:cubicBezTo>
                  <a:cubicBezTo>
                    <a:pt x="276309" y="42261"/>
                    <a:pt x="244180" y="34577"/>
                    <a:pt x="204340" y="34577"/>
                  </a:cubicBezTo>
                  <a:cubicBezTo>
                    <a:pt x="155504" y="34577"/>
                    <a:pt x="118235" y="44823"/>
                    <a:pt x="93817" y="64033"/>
                  </a:cubicBezTo>
                  <a:cubicBezTo>
                    <a:pt x="73254" y="80681"/>
                    <a:pt x="64258" y="101171"/>
                    <a:pt x="64258" y="126784"/>
                  </a:cubicBezTo>
                  <a:cubicBezTo>
                    <a:pt x="64258" y="157521"/>
                    <a:pt x="75824" y="181853"/>
                    <a:pt x="97672" y="198501"/>
                  </a:cubicBezTo>
                  <a:cubicBezTo>
                    <a:pt x="119520" y="215150"/>
                    <a:pt x="158075" y="229237"/>
                    <a:pt x="213336" y="240762"/>
                  </a:cubicBezTo>
                  <a:cubicBezTo>
                    <a:pt x="286591" y="257411"/>
                    <a:pt x="337998" y="280463"/>
                    <a:pt x="366271" y="307356"/>
                  </a:cubicBezTo>
                  <a:cubicBezTo>
                    <a:pt x="390689" y="330409"/>
                    <a:pt x="402256" y="362425"/>
                    <a:pt x="402256" y="400845"/>
                  </a:cubicBezTo>
                  <a:cubicBezTo>
                    <a:pt x="402256" y="446948"/>
                    <a:pt x="382978" y="482806"/>
                    <a:pt x="344423" y="509700"/>
                  </a:cubicBezTo>
                  <a:cubicBezTo>
                    <a:pt x="309724" y="534033"/>
                    <a:pt x="263458" y="546839"/>
                    <a:pt x="205626" y="546839"/>
                  </a:cubicBezTo>
                  <a:cubicBezTo>
                    <a:pt x="146508" y="546839"/>
                    <a:pt x="98957" y="532752"/>
                    <a:pt x="61687" y="503297"/>
                  </a:cubicBezTo>
                  <a:cubicBezTo>
                    <a:pt x="28273" y="477683"/>
                    <a:pt x="7710" y="444386"/>
                    <a:pt x="0" y="400845"/>
                  </a:cubicBezTo>
                  <a:lnTo>
                    <a:pt x="43695" y="400845"/>
                  </a:lnTo>
                  <a:cubicBezTo>
                    <a:pt x="51406" y="439264"/>
                    <a:pt x="70684" y="467439"/>
                    <a:pt x="104098" y="486649"/>
                  </a:cubicBezTo>
                  <a:cubicBezTo>
                    <a:pt x="131086" y="503297"/>
                    <a:pt x="165786" y="510980"/>
                    <a:pt x="205626" y="510980"/>
                  </a:cubicBezTo>
                  <a:cubicBezTo>
                    <a:pt x="258317" y="510980"/>
                    <a:pt x="298157" y="499455"/>
                    <a:pt x="325145" y="476403"/>
                  </a:cubicBezTo>
                  <a:cubicBezTo>
                    <a:pt x="350849" y="458473"/>
                    <a:pt x="362416" y="434142"/>
                    <a:pt x="362416" y="403406"/>
                  </a:cubicBezTo>
                  <a:cubicBezTo>
                    <a:pt x="362416" y="367548"/>
                    <a:pt x="349563" y="340654"/>
                    <a:pt x="322575" y="322725"/>
                  </a:cubicBezTo>
                  <a:cubicBezTo>
                    <a:pt x="296872" y="304795"/>
                    <a:pt x="251891" y="288147"/>
                    <a:pt x="186348" y="274059"/>
                  </a:cubicBezTo>
                  <a:cubicBezTo>
                    <a:pt x="124660" y="259972"/>
                    <a:pt x="80965" y="240762"/>
                    <a:pt x="55262" y="215150"/>
                  </a:cubicBezTo>
                  <a:cubicBezTo>
                    <a:pt x="34699" y="193378"/>
                    <a:pt x="23132" y="165204"/>
                    <a:pt x="23132" y="129346"/>
                  </a:cubicBezTo>
                  <a:cubicBezTo>
                    <a:pt x="23132" y="88365"/>
                    <a:pt x="41125" y="55068"/>
                    <a:pt x="75824" y="32016"/>
                  </a:cubicBezTo>
                  <a:cubicBezTo>
                    <a:pt x="107953" y="10246"/>
                    <a:pt x="151649" y="0"/>
                    <a:pt x="204340"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1" name="Freeform 6">
              <a:extLst>
                <a:ext uri="{FF2B5EF4-FFF2-40B4-BE49-F238E27FC236}">
                  <a16:creationId xmlns:a16="http://schemas.microsoft.com/office/drawing/2014/main" id="{9E5E5C1E-B8F4-504C-9E83-B106339162CD}"/>
                </a:ext>
              </a:extLst>
            </p:cNvPr>
            <p:cNvSpPr>
              <a:spLocks noChangeAspect="1" noEditPoints="1"/>
            </p:cNvSpPr>
            <p:nvPr/>
          </p:nvSpPr>
          <p:spPr bwMode="auto">
            <a:xfrm>
              <a:off x="2502974" y="2117165"/>
              <a:ext cx="1621351" cy="86134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418986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Column Big Text, Small Text – Green">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C09F8BA-8D58-2B43-8F40-D9355EB8FC00}"/>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tx1">
                    <a:alpha val="50000"/>
                  </a:schemeClr>
                </a:solidFill>
                <a:latin typeface="+mn-lt"/>
                <a:ea typeface="+mn-ea"/>
                <a:cs typeface="CiscoSans Thin"/>
              </a:rPr>
              <a:pPr algn="r" defTabSz="610744" rtl="0" fontAlgn="auto">
                <a:spcBef>
                  <a:spcPts val="0"/>
                </a:spcBef>
                <a:spcAft>
                  <a:spcPts val="0"/>
                </a:spcAft>
                <a:defRPr/>
              </a:pPr>
              <a:t>‹#›</a:t>
            </a:fld>
            <a:endParaRPr lang="en-US" sz="600" kern="1200" spc="20" baseline="0" dirty="0">
              <a:solidFill>
                <a:schemeClr val="tx1">
                  <a:alpha val="50000"/>
                </a:schemeClr>
              </a:solidFill>
              <a:latin typeface="+mn-lt"/>
              <a:ea typeface="+mn-ea"/>
              <a:cs typeface="CiscoSans Thin"/>
            </a:endParaRPr>
          </a:p>
        </p:txBody>
      </p:sp>
      <p:sp>
        <p:nvSpPr>
          <p:cNvPr id="9" name="Rectangle 4">
            <a:extLst>
              <a:ext uri="{FF2B5EF4-FFF2-40B4-BE49-F238E27FC236}">
                <a16:creationId xmlns:a16="http://schemas.microsoft.com/office/drawing/2014/main" id="{AD0C5B08-06CD-D84C-AA36-D68180A2B637}"/>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sp>
        <p:nvSpPr>
          <p:cNvPr id="19" name="Title Text">
            <a:extLst>
              <a:ext uri="{FF2B5EF4-FFF2-40B4-BE49-F238E27FC236}">
                <a16:creationId xmlns:a16="http://schemas.microsoft.com/office/drawing/2014/main" id="{66394ACE-4E30-D948-88F0-A2FB67EA3DD2}"/>
              </a:ext>
            </a:extLst>
          </p:cNvPr>
          <p:cNvSpPr txBox="1">
            <a:spLocks noGrp="1"/>
          </p:cNvSpPr>
          <p:nvPr>
            <p:ph type="title" hasCustomPrompt="1"/>
          </p:nvPr>
        </p:nvSpPr>
        <p:spPr>
          <a:xfrm>
            <a:off x="438722" y="1923291"/>
            <a:ext cx="2560320" cy="731839"/>
          </a:xfrm>
          <a:prstGeom prst="rect">
            <a:avLst/>
          </a:prstGeom>
        </p:spPr>
        <p:txBody>
          <a:bodyPr anchor="b">
            <a:noAutofit/>
          </a:bodyPr>
          <a:lstStyle>
            <a:lvl1pPr>
              <a:lnSpc>
                <a:spcPct val="80000"/>
              </a:lnSpc>
              <a:defRPr sz="4000" baseline="0">
                <a:solidFill>
                  <a:schemeClr val="tx1"/>
                </a:solidFill>
              </a:defRPr>
            </a:lvl1pPr>
          </a:lstStyle>
          <a:p>
            <a:r>
              <a:rPr lang="en-US" dirty="0"/>
              <a:t>##</a:t>
            </a:r>
            <a:endParaRPr dirty="0"/>
          </a:p>
        </p:txBody>
      </p:sp>
      <p:sp>
        <p:nvSpPr>
          <p:cNvPr id="20" name="Text Placeholder 12">
            <a:extLst>
              <a:ext uri="{FF2B5EF4-FFF2-40B4-BE49-F238E27FC236}">
                <a16:creationId xmlns:a16="http://schemas.microsoft.com/office/drawing/2014/main" id="{CF2AFC6F-76C2-5F46-A95B-4C172A361EA0}"/>
              </a:ext>
            </a:extLst>
          </p:cNvPr>
          <p:cNvSpPr>
            <a:spLocks noGrp="1"/>
          </p:cNvSpPr>
          <p:nvPr>
            <p:ph type="body" sz="quarter" idx="11" hasCustomPrompt="1"/>
          </p:nvPr>
        </p:nvSpPr>
        <p:spPr>
          <a:xfrm>
            <a:off x="6186733" y="1923291"/>
            <a:ext cx="2560320" cy="731838"/>
          </a:xfrm>
          <a:prstGeom prst="rect">
            <a:avLst/>
          </a:prstGeom>
        </p:spPr>
        <p:txBody>
          <a:bodyPr anchor="b">
            <a:noAutofit/>
          </a:bodyPr>
          <a:lstStyle>
            <a:lvl1pPr marL="0" indent="0">
              <a:buNone/>
              <a:defRPr sz="4000" baseline="0">
                <a:solidFill>
                  <a:schemeClr val="tx1"/>
                </a:solidFill>
              </a:defRPr>
            </a:lvl1pPr>
          </a:lstStyle>
          <a:p>
            <a:pPr lvl="0"/>
            <a:r>
              <a:rPr lang="en-US" dirty="0"/>
              <a:t>##</a:t>
            </a:r>
          </a:p>
        </p:txBody>
      </p:sp>
      <p:sp>
        <p:nvSpPr>
          <p:cNvPr id="21" name="Text Placeholder 2">
            <a:extLst>
              <a:ext uri="{FF2B5EF4-FFF2-40B4-BE49-F238E27FC236}">
                <a16:creationId xmlns:a16="http://schemas.microsoft.com/office/drawing/2014/main" id="{75BFC054-BD2E-0840-B01C-C41A78036CB9}"/>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tx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dirty="0"/>
              <a:t>##</a:t>
            </a:r>
          </a:p>
        </p:txBody>
      </p:sp>
      <p:sp>
        <p:nvSpPr>
          <p:cNvPr id="22" name="Text Placeholder 14">
            <a:extLst>
              <a:ext uri="{FF2B5EF4-FFF2-40B4-BE49-F238E27FC236}">
                <a16:creationId xmlns:a16="http://schemas.microsoft.com/office/drawing/2014/main" id="{F67ECE51-68C8-5C44-989D-1663E868AC36}"/>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baseline="0" dirty="0">
                <a:solidFill>
                  <a:schemeClr val="tx1"/>
                </a:solidFill>
              </a:defRPr>
            </a:lvl1pPr>
            <a:lvl2pPr marL="174625" indent="-174625">
              <a:buClrTx/>
              <a:buSzPct val="100000"/>
              <a:tabLst>
                <a:tab pos="171450" algn="l"/>
              </a:tabLst>
              <a:defRPr lang="en-US" dirty="0">
                <a:solidFill>
                  <a:schemeClr val="bg1"/>
                </a:solidFill>
              </a:defRPr>
            </a:lvl2pPr>
            <a:lvl3pPr marL="347472" indent="-174625">
              <a:buClrTx/>
              <a:buSzPct val="80000"/>
              <a:tabLst/>
              <a:defRPr lang="en-US" dirty="0">
                <a:solidFill>
                  <a:schemeClr val="bg1"/>
                </a:solidFill>
              </a:defRPr>
            </a:lvl3pPr>
            <a:lvl4pPr marL="521208" indent="-173038">
              <a:buClrTx/>
              <a:buSzPct val="100000"/>
              <a:tabLst/>
              <a:defRPr lang="en-US" dirty="0">
                <a:solidFill>
                  <a:schemeClr val="bg1"/>
                </a:solidFill>
              </a:defRPr>
            </a:lvl4pPr>
            <a:lvl5pPr marL="744538" indent="-169863">
              <a:buClrTx/>
              <a:buSzPct val="100000"/>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3" name="Text Placeholder 14">
            <a:extLst>
              <a:ext uri="{FF2B5EF4-FFF2-40B4-BE49-F238E27FC236}">
                <a16:creationId xmlns:a16="http://schemas.microsoft.com/office/drawing/2014/main" id="{46575CF5-FEA9-224A-831F-86774C3F8A0D}"/>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baseline="0" dirty="0">
                <a:solidFill>
                  <a:schemeClr val="tx1"/>
                </a:solidFill>
              </a:defRPr>
            </a:lvl1pPr>
            <a:lvl2pPr marL="174625" indent="-174625">
              <a:buClrTx/>
              <a:tabLst>
                <a:tab pos="171450" algn="l"/>
              </a:tabLst>
              <a:defRPr lang="en-US" dirty="0">
                <a:solidFill>
                  <a:schemeClr val="bg1"/>
                </a:solidFill>
              </a:defRPr>
            </a:lvl2pPr>
            <a:lvl3pPr marL="347472" indent="-174625">
              <a:buClrTx/>
              <a:tabLst/>
              <a:defRPr lang="en-US" dirty="0">
                <a:solidFill>
                  <a:schemeClr val="bg1"/>
                </a:solidFill>
              </a:defRPr>
            </a:lvl3pPr>
            <a:lvl4pPr marL="521208" indent="-173038">
              <a:buClrTx/>
              <a:buSzPct val="100000"/>
              <a:tabLst/>
              <a:defRPr lang="en-US" dirty="0">
                <a:solidFill>
                  <a:schemeClr val="bg1"/>
                </a:solidFill>
              </a:defRPr>
            </a:lvl4pPr>
            <a:lvl5pPr marL="744538" indent="-169863">
              <a:buClrTx/>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4" name="Text Placeholder 14">
            <a:extLst>
              <a:ext uri="{FF2B5EF4-FFF2-40B4-BE49-F238E27FC236}">
                <a16:creationId xmlns:a16="http://schemas.microsoft.com/office/drawing/2014/main" id="{EAD566DD-2931-1249-84E3-8910F3B60E35}"/>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baseline="0" dirty="0">
                <a:solidFill>
                  <a:schemeClr val="tx1"/>
                </a:solidFill>
              </a:defRPr>
            </a:lvl1pPr>
            <a:lvl2pPr marL="174625" indent="-174625">
              <a:buClrTx/>
              <a:tabLst>
                <a:tab pos="171450" algn="l"/>
              </a:tabLst>
              <a:defRPr lang="en-US" sz="1600" kern="1200" dirty="0">
                <a:solidFill>
                  <a:schemeClr val="bg1"/>
                </a:solidFill>
                <a:latin typeface="+mn-lt"/>
                <a:ea typeface="ＭＳ Ｐゴシック" charset="0"/>
                <a:cs typeface="CiscoSans"/>
              </a:defRPr>
            </a:lvl2pPr>
            <a:lvl3pPr marL="347472" indent="-174625">
              <a:buClrTx/>
              <a:tabLst/>
              <a:defRPr lang="en-US" dirty="0">
                <a:solidFill>
                  <a:schemeClr val="bg1"/>
                </a:solidFill>
              </a:defRPr>
            </a:lvl3pPr>
            <a:lvl4pPr marL="521208" indent="-173038">
              <a:buClrTx/>
              <a:buSzPct val="100000"/>
              <a:tabLst/>
              <a:defRPr lang="en-US" dirty="0">
                <a:solidFill>
                  <a:schemeClr val="bg1"/>
                </a:solidFill>
              </a:defRPr>
            </a:lvl4pPr>
            <a:lvl5pPr marL="744538" indent="-169863">
              <a:buClrTx/>
              <a:tabLst/>
              <a:defRPr lang="en-US" dirty="0">
                <a:solidFill>
                  <a:schemeClr val="tx1"/>
                </a:solidFill>
              </a:defRPr>
            </a:lvl5pPr>
          </a:lstStyle>
          <a:p>
            <a:pPr lvl="0"/>
            <a:r>
              <a:rPr lang="en-US" dirty="0"/>
              <a:t>Subtitle (Use “Indent More” or “Indent Less” to format sub-bullets)</a:t>
            </a:r>
          </a:p>
          <a:p>
            <a:pPr marL="174625" lvl="1" indent="-174625" algn="l" defTabSz="684213" rtl="0" eaLnBrk="1" fontAlgn="base" hangingPunct="1">
              <a:lnSpc>
                <a:spcPct val="95000"/>
              </a:lnSpc>
              <a:spcBef>
                <a:spcPts val="600"/>
              </a:spcBef>
              <a:spcAft>
                <a:spcPct val="0"/>
              </a:spcAft>
              <a:buClrTx/>
              <a:buSzPct val="100000"/>
              <a:buFont typeface="Hiragino Maru Gothic ProN W4" panose="020F0400000000000000" pitchFamily="34" charset="-128"/>
              <a:buChar char="‑"/>
              <a:tabLst>
                <a:tab pos="171450" algn="l"/>
              </a:tabLst>
            </a:pPr>
            <a:r>
              <a:rPr lang="en-US" dirty="0"/>
              <a:t>First level</a:t>
            </a:r>
          </a:p>
          <a:p>
            <a:pPr lvl="2"/>
            <a:r>
              <a:rPr lang="en-US" dirty="0"/>
              <a:t>Second level</a:t>
            </a:r>
          </a:p>
          <a:p>
            <a:pPr lvl="3"/>
            <a:r>
              <a:rPr lang="en-US" dirty="0"/>
              <a:t>Third level (avoid using)</a:t>
            </a:r>
          </a:p>
        </p:txBody>
      </p:sp>
      <p:pic>
        <p:nvPicPr>
          <p:cNvPr id="25" name="Picture 24">
            <a:extLst>
              <a:ext uri="{FF2B5EF4-FFF2-40B4-BE49-F238E27FC236}">
                <a16:creationId xmlns:a16="http://schemas.microsoft.com/office/drawing/2014/main" id="{47E432EA-A656-2B45-AC92-EECA2EB0A3FA}"/>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4494902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281565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416527264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562480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2832702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9512633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24176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7750426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941970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423665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758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Slide – Midnight">
    <p:bg>
      <p:bgPr>
        <a:solidFill>
          <a:schemeClr val="bg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75">
              <a:lnSpc>
                <a:spcPct val="100000"/>
              </a:lnSpc>
              <a:spcBef>
                <a:spcPts val="600"/>
              </a:spcBef>
              <a:buNone/>
              <a:defRPr sz="2200" b="0" i="0">
                <a:solidFill>
                  <a:schemeClr val="accent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
        <p:nvSpPr>
          <p:cNvPr id="4" name="Title 1"/>
          <p:cNvSpPr>
            <a:spLocks noGrp="1"/>
          </p:cNvSpPr>
          <p:nvPr>
            <p:ph type="ctrTitle" hasCustomPrompt="1"/>
          </p:nvPr>
        </p:nvSpPr>
        <p:spPr>
          <a:xfrm>
            <a:off x="250027" y="1540552"/>
            <a:ext cx="8010144" cy="1635786"/>
          </a:xfrm>
          <a:prstGeom prst="rect">
            <a:avLst/>
          </a:prstGeom>
        </p:spPr>
        <p:txBody>
          <a:bodyPr anchor="b">
            <a:noAutofit/>
          </a:bodyPr>
          <a:lstStyle>
            <a:lvl1pPr marL="183600" indent="-399968" algn="l">
              <a:lnSpc>
                <a:spcPct val="90000"/>
              </a:lnSpc>
              <a:defRPr sz="4000" b="0" i="0" spc="0" baseline="0">
                <a:solidFill>
                  <a:schemeClr val="tx1"/>
                </a:solidFill>
                <a:latin typeface="+mj-lt"/>
                <a:cs typeface="CiscoSans Thin"/>
              </a:defRPr>
            </a:lvl1pPr>
          </a:lstStyle>
          <a:p>
            <a:r>
              <a:rPr lang="en-US" dirty="0"/>
              <a:t>Quote text goes here</a:t>
            </a:r>
          </a:p>
        </p:txBody>
      </p:sp>
      <p:pic>
        <p:nvPicPr>
          <p:cNvPr id="7" name="Picture 6" descr="A close up of graphics&#10;&#10;Description automatically generated">
            <a:extLst>
              <a:ext uri="{FF2B5EF4-FFF2-40B4-BE49-F238E27FC236}">
                <a16:creationId xmlns:a16="http://schemas.microsoft.com/office/drawing/2014/main" id="{3D75956E-C193-B74A-91F2-4B0B2A0877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4866"/>
          <a:stretch/>
        </p:blipFill>
        <p:spPr>
          <a:xfrm>
            <a:off x="7576269" y="646471"/>
            <a:ext cx="1567731" cy="1435100"/>
          </a:xfrm>
          <a:prstGeom prst="rect">
            <a:avLst/>
          </a:prstGeom>
        </p:spPr>
      </p:pic>
      <p:sp>
        <p:nvSpPr>
          <p:cNvPr id="28" name="Rectangle 7">
            <a:extLst>
              <a:ext uri="{FF2B5EF4-FFF2-40B4-BE49-F238E27FC236}">
                <a16:creationId xmlns:a16="http://schemas.microsoft.com/office/drawing/2014/main" id="{33A6578D-9260-D14A-BC63-C922BB2255BD}"/>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tx1">
                    <a:alpha val="50000"/>
                  </a:schemeClr>
                </a:solidFill>
                <a:latin typeface="+mn-lt"/>
                <a:ea typeface="+mn-ea"/>
                <a:cs typeface="CiscoSans Thin"/>
              </a:rPr>
              <a:pPr algn="r" defTabSz="610744" rtl="0" fontAlgn="auto">
                <a:spcBef>
                  <a:spcPts val="0"/>
                </a:spcBef>
                <a:spcAft>
                  <a:spcPts val="0"/>
                </a:spcAft>
                <a:defRPr/>
              </a:pPr>
              <a:t>‹#›</a:t>
            </a:fld>
            <a:endParaRPr lang="en-US" sz="600" kern="1200" spc="20" baseline="0" dirty="0">
              <a:solidFill>
                <a:schemeClr val="tx1">
                  <a:alpha val="50000"/>
                </a:schemeClr>
              </a:solidFill>
              <a:latin typeface="+mn-lt"/>
              <a:ea typeface="+mn-ea"/>
              <a:cs typeface="CiscoSans Thin"/>
            </a:endParaRPr>
          </a:p>
        </p:txBody>
      </p:sp>
      <p:sp>
        <p:nvSpPr>
          <p:cNvPr id="38" name="Rectangle 4">
            <a:extLst>
              <a:ext uri="{FF2B5EF4-FFF2-40B4-BE49-F238E27FC236}">
                <a16:creationId xmlns:a16="http://schemas.microsoft.com/office/drawing/2014/main" id="{F359E99A-33B7-DF43-9012-D3D8BD1D6150}"/>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8" name="Picture 7">
            <a:extLst>
              <a:ext uri="{FF2B5EF4-FFF2-40B4-BE49-F238E27FC236}">
                <a16:creationId xmlns:a16="http://schemas.microsoft.com/office/drawing/2014/main" id="{7F8D3C58-83F1-734C-8E63-0F24B01D56A9}"/>
              </a:ext>
            </a:extLst>
          </p:cNvPr>
          <p:cNvPicPr>
            <a:picLocks noChangeAspect="1"/>
          </p:cNvPicPr>
          <p:nvPr userDrawn="1"/>
        </p:nvPicPr>
        <p:blipFill>
          <a:blip r:embed="rId3"/>
          <a:stretch>
            <a:fillRect/>
          </a:stretch>
        </p:blipFill>
        <p:spPr>
          <a:xfrm>
            <a:off x="528762" y="4758434"/>
            <a:ext cx="921665" cy="155093"/>
          </a:xfrm>
          <a:prstGeom prst="rect">
            <a:avLst/>
          </a:prstGeom>
        </p:spPr>
      </p:pic>
    </p:spTree>
    <p:extLst>
      <p:ext uri="{BB962C8B-B14F-4D97-AF65-F5344CB8AC3E}">
        <p14:creationId xmlns:p14="http://schemas.microsoft.com/office/powerpoint/2010/main" val="10998972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9204123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142283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4308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971602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3634100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081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092981551"/>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25338229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998405367"/>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677748193"/>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4" name="Text Placeholder 3">
            <a:extLst>
              <a:ext uri="{FF2B5EF4-FFF2-40B4-BE49-F238E27FC236}">
                <a16:creationId xmlns:a16="http://schemas.microsoft.com/office/drawing/2014/main" id="{A59B4883-8EE6-6F46-8A73-39D2C0EA07B3}"/>
              </a:ext>
            </a:extLst>
          </p:cNvPr>
          <p:cNvSpPr>
            <a:spLocks noGrp="1"/>
          </p:cNvSpPr>
          <p:nvPr>
            <p:ph type="body" sz="quarter" idx="12" hasCustomPrompt="1"/>
          </p:nvPr>
        </p:nvSpPr>
        <p:spPr>
          <a:xfrm>
            <a:off x="437766" y="1204180"/>
            <a:ext cx="8351838" cy="3328416"/>
          </a:xfrm>
          <a:prstGeom prst="rect">
            <a:avLst/>
          </a:prstGeom>
        </p:spPr>
        <p:txBody>
          <a:bodyPr/>
          <a:lstStyle>
            <a:lvl1pPr>
              <a:defRPr/>
            </a:lvl1pPr>
          </a:lstStyle>
          <a:p>
            <a:pPr lvl="0"/>
            <a:r>
              <a:rPr lang="en-US" dirty="0"/>
              <a:t>First level (use “Indent More” or “Indent Less”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4433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79225740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155597709"/>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r>
              <a:rPr lang="en-US"/>
              <a:t>Click icon to add picture</a:t>
            </a:r>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6037707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chart</a:t>
            </a:r>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91513843"/>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r>
              <a:rPr lang="en-US"/>
              <a:t>Click icon to add table</a:t>
            </a:r>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42627615"/>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6110152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3632570824"/>
      </p:ext>
    </p:extLst>
  </p:cSld>
  <p:clrMapOvr>
    <a:masterClrMapping/>
  </p:clrMapOvr>
  <p:transition spd="slow">
    <p:wip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Half_Page_Blue_Blank">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US"/>
              <a:t>Click to edit Master title style</a:t>
            </a:r>
            <a:endParaRPr lang="en-GB" dirty="0"/>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kern="1200" spc="20" baseline="0" dirty="0">
                <a:solidFill>
                  <a:schemeClr val="tx2">
                    <a:alpha val="60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75826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2386691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tx1"/>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US" dirty="0"/>
              <a:t>Click to edit master subtitle style</a:t>
            </a:r>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chemeClr val="tx2"/>
                </a:solidFill>
                <a:latin typeface="+mj-lt"/>
                <a:ea typeface="+mj-ea"/>
                <a:cs typeface="+mj-cs"/>
              </a:defRPr>
            </a:lvl1pPr>
          </a:lstStyle>
          <a:p>
            <a:r>
              <a:rPr lang="en-US" dirty="0"/>
              <a:t>Click to edit master title style</a:t>
            </a:r>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881747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with Graphic">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grpSp>
        <p:nvGrpSpPr>
          <p:cNvPr id="14" name="Group 13">
            <a:extLst>
              <a:ext uri="{FF2B5EF4-FFF2-40B4-BE49-F238E27FC236}">
                <a16:creationId xmlns:a16="http://schemas.microsoft.com/office/drawing/2014/main" id="{31AFF87B-581A-DD49-A44B-A781FBE0A076}"/>
              </a:ext>
            </a:extLst>
          </p:cNvPr>
          <p:cNvGrpSpPr/>
          <p:nvPr userDrawn="1"/>
        </p:nvGrpSpPr>
        <p:grpSpPr>
          <a:xfrm>
            <a:off x="6767538" y="2638032"/>
            <a:ext cx="2376462" cy="1536581"/>
            <a:chOff x="6767538" y="2638032"/>
            <a:chExt cx="2376462" cy="1536581"/>
          </a:xfrm>
        </p:grpSpPr>
        <p:sp>
          <p:nvSpPr>
            <p:cNvPr id="15" name="Freeform 2">
              <a:extLst>
                <a:ext uri="{FF2B5EF4-FFF2-40B4-BE49-F238E27FC236}">
                  <a16:creationId xmlns:a16="http://schemas.microsoft.com/office/drawing/2014/main" id="{392CC75F-252B-E240-A1C2-416AD497544D}"/>
                </a:ext>
              </a:extLst>
            </p:cNvPr>
            <p:cNvSpPr/>
            <p:nvPr userDrawn="1"/>
          </p:nvSpPr>
          <p:spPr>
            <a:xfrm>
              <a:off x="8138293" y="2699871"/>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sp>
          <p:nvSpPr>
            <p:cNvPr id="16" name="Oval 15">
              <a:extLst>
                <a:ext uri="{FF2B5EF4-FFF2-40B4-BE49-F238E27FC236}">
                  <a16:creationId xmlns:a16="http://schemas.microsoft.com/office/drawing/2014/main" id="{A0D15802-FAF6-3340-8FD7-90D2C3879CF2}"/>
                </a:ext>
              </a:extLst>
            </p:cNvPr>
            <p:cNvSpPr>
              <a:spLocks noChangeAspect="1"/>
            </p:cNvSpPr>
            <p:nvPr userDrawn="1"/>
          </p:nvSpPr>
          <p:spPr>
            <a:xfrm>
              <a:off x="6767538" y="3103152"/>
              <a:ext cx="606340" cy="60634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9B5BDD52-C0BE-7643-A15D-D90A08802108}"/>
                </a:ext>
              </a:extLst>
            </p:cNvPr>
            <p:cNvSpPr>
              <a:spLocks noChangeAspect="1"/>
            </p:cNvSpPr>
            <p:nvPr userDrawn="1"/>
          </p:nvSpPr>
          <p:spPr>
            <a:xfrm>
              <a:off x="8098390" y="3260035"/>
              <a:ext cx="292575" cy="292575"/>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1B38E6FC-0126-4041-B104-EF736FFBC318}"/>
                </a:ext>
              </a:extLst>
            </p:cNvPr>
            <p:cNvSpPr/>
            <p:nvPr/>
          </p:nvSpPr>
          <p:spPr>
            <a:xfrm>
              <a:off x="7433951" y="2856043"/>
              <a:ext cx="1106608" cy="1100559"/>
            </a:xfrm>
            <a:custGeom>
              <a:avLst/>
              <a:gdLst>
                <a:gd name="connsiteX0" fmla="*/ 416164 w 832328"/>
                <a:gd name="connsiteY0" fmla="*/ 827763 h 827779"/>
                <a:gd name="connsiteX1" fmla="*/ 413688 w 832328"/>
                <a:gd name="connsiteY1" fmla="*/ 826721 h 827779"/>
                <a:gd name="connsiteX2" fmla="*/ 1065 w 832328"/>
                <a:gd name="connsiteY2" fmla="*/ 416353 h 827779"/>
                <a:gd name="connsiteX3" fmla="*/ 1000 w 832328"/>
                <a:gd name="connsiteY3" fmla="*/ 411397 h 827779"/>
                <a:gd name="connsiteX4" fmla="*/ 1065 w 832328"/>
                <a:gd name="connsiteY4" fmla="*/ 411332 h 827779"/>
                <a:gd name="connsiteX5" fmla="*/ 413688 w 832328"/>
                <a:gd name="connsiteY5" fmla="*/ 1059 h 827779"/>
                <a:gd name="connsiteX6" fmla="*/ 418671 w 832328"/>
                <a:gd name="connsiteY6" fmla="*/ 995 h 827779"/>
                <a:gd name="connsiteX7" fmla="*/ 418736 w 832328"/>
                <a:gd name="connsiteY7" fmla="*/ 1059 h 827779"/>
                <a:gd name="connsiteX8" fmla="*/ 831264 w 832328"/>
                <a:gd name="connsiteY8" fmla="*/ 411332 h 827779"/>
                <a:gd name="connsiteX9" fmla="*/ 831328 w 832328"/>
                <a:gd name="connsiteY9" fmla="*/ 416289 h 827779"/>
                <a:gd name="connsiteX10" fmla="*/ 831264 w 832328"/>
                <a:gd name="connsiteY10" fmla="*/ 416353 h 827779"/>
                <a:gd name="connsiteX11" fmla="*/ 419117 w 832328"/>
                <a:gd name="connsiteY11" fmla="*/ 826721 h 827779"/>
                <a:gd name="connsiteX12" fmla="*/ 416164 w 832328"/>
                <a:gd name="connsiteY12" fmla="*/ 827763 h 827779"/>
                <a:gd name="connsiteX13" fmla="*/ 8685 w 832328"/>
                <a:gd name="connsiteY13" fmla="*/ 413701 h 827779"/>
                <a:gd name="connsiteX14" fmla="*/ 416164 w 832328"/>
                <a:gd name="connsiteY14" fmla="*/ 819143 h 827779"/>
                <a:gd name="connsiteX15" fmla="*/ 823739 w 832328"/>
                <a:gd name="connsiteY15" fmla="*/ 413701 h 827779"/>
                <a:gd name="connsiteX16" fmla="*/ 416164 w 832328"/>
                <a:gd name="connsiteY16" fmla="*/ 8543 h 82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32328" h="827779">
                  <a:moveTo>
                    <a:pt x="416164" y="827763"/>
                  </a:moveTo>
                  <a:cubicBezTo>
                    <a:pt x="415231" y="827766"/>
                    <a:pt x="414336" y="827389"/>
                    <a:pt x="413688" y="826721"/>
                  </a:cubicBezTo>
                  <a:lnTo>
                    <a:pt x="1065" y="416353"/>
                  </a:lnTo>
                  <a:cubicBezTo>
                    <a:pt x="-329" y="415002"/>
                    <a:pt x="-358" y="412783"/>
                    <a:pt x="1000" y="411397"/>
                  </a:cubicBezTo>
                  <a:cubicBezTo>
                    <a:pt x="1021" y="411375"/>
                    <a:pt x="1043" y="411354"/>
                    <a:pt x="1065" y="411332"/>
                  </a:cubicBezTo>
                  <a:lnTo>
                    <a:pt x="413688" y="1059"/>
                  </a:lnTo>
                  <a:cubicBezTo>
                    <a:pt x="415046" y="-327"/>
                    <a:pt x="417277" y="-356"/>
                    <a:pt x="418671" y="995"/>
                  </a:cubicBezTo>
                  <a:cubicBezTo>
                    <a:pt x="418693" y="1016"/>
                    <a:pt x="418715" y="1037"/>
                    <a:pt x="418736" y="1059"/>
                  </a:cubicBezTo>
                  <a:lnTo>
                    <a:pt x="831264" y="411332"/>
                  </a:lnTo>
                  <a:cubicBezTo>
                    <a:pt x="832658" y="412683"/>
                    <a:pt x="832687" y="414902"/>
                    <a:pt x="831328" y="416289"/>
                  </a:cubicBezTo>
                  <a:cubicBezTo>
                    <a:pt x="831307" y="416311"/>
                    <a:pt x="831286" y="416332"/>
                    <a:pt x="831264" y="416353"/>
                  </a:cubicBezTo>
                  <a:lnTo>
                    <a:pt x="419117" y="826721"/>
                  </a:lnTo>
                  <a:cubicBezTo>
                    <a:pt x="418335" y="827485"/>
                    <a:pt x="417255" y="827866"/>
                    <a:pt x="416164" y="827763"/>
                  </a:cubicBezTo>
                  <a:close/>
                  <a:moveTo>
                    <a:pt x="8685" y="413701"/>
                  </a:moveTo>
                  <a:lnTo>
                    <a:pt x="416164" y="819143"/>
                  </a:lnTo>
                  <a:lnTo>
                    <a:pt x="823739" y="413701"/>
                  </a:lnTo>
                  <a:lnTo>
                    <a:pt x="416164" y="8543"/>
                  </a:lnTo>
                  <a:close/>
                </a:path>
              </a:pathLst>
            </a:custGeom>
            <a:solidFill>
              <a:srgbClr val="69BD45"/>
            </a:solidFill>
            <a:ln w="9525"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2A290076-FDF4-5E49-B90B-BF5C7FC48E58}"/>
                </a:ext>
              </a:extLst>
            </p:cNvPr>
            <p:cNvSpPr/>
            <p:nvPr/>
          </p:nvSpPr>
          <p:spPr>
            <a:xfrm>
              <a:off x="7964439" y="2638032"/>
              <a:ext cx="1179561" cy="1536581"/>
            </a:xfrm>
            <a:custGeom>
              <a:avLst/>
              <a:gdLst>
                <a:gd name="connsiteX0" fmla="*/ 775341 w 1179561"/>
                <a:gd name="connsiteY0" fmla="*/ 1323 h 1536581"/>
                <a:gd name="connsiteX1" fmla="*/ 775427 w 1179561"/>
                <a:gd name="connsiteY1" fmla="*/ 1408 h 1536581"/>
                <a:gd name="connsiteX2" fmla="*/ 1179561 w 1179561"/>
                <a:gd name="connsiteY2" fmla="*/ 403334 h 1536581"/>
                <a:gd name="connsiteX3" fmla="*/ 1179561 w 1179561"/>
                <a:gd name="connsiteY3" fmla="*/ 416347 h 1536581"/>
                <a:gd name="connsiteX4" fmla="*/ 772134 w 1179561"/>
                <a:gd name="connsiteY4" fmla="*/ 11483 h 1536581"/>
                <a:gd name="connsiteX5" fmla="*/ 10914 w 1179561"/>
                <a:gd name="connsiteY5" fmla="*/ 768293 h 1536581"/>
                <a:gd name="connsiteX6" fmla="*/ 772134 w 1179561"/>
                <a:gd name="connsiteY6" fmla="*/ 1525355 h 1536581"/>
                <a:gd name="connsiteX7" fmla="*/ 1179561 w 1179561"/>
                <a:gd name="connsiteY7" fmla="*/ 1120357 h 1536581"/>
                <a:gd name="connsiteX8" fmla="*/ 1179561 w 1179561"/>
                <a:gd name="connsiteY8" fmla="*/ 1133630 h 1536581"/>
                <a:gd name="connsiteX9" fmla="*/ 775427 w 1179561"/>
                <a:gd name="connsiteY9" fmla="*/ 1535556 h 1536581"/>
                <a:gd name="connsiteX10" fmla="*/ 772134 w 1179561"/>
                <a:gd name="connsiteY10" fmla="*/ 1536564 h 1536581"/>
                <a:gd name="connsiteX11" fmla="*/ 768716 w 1179561"/>
                <a:gd name="connsiteY11" fmla="*/ 1535179 h 1536581"/>
                <a:gd name="connsiteX12" fmla="*/ 1416 w 1179561"/>
                <a:gd name="connsiteY12" fmla="*/ 771819 h 1536581"/>
                <a:gd name="connsiteX13" fmla="*/ 1330 w 1179561"/>
                <a:gd name="connsiteY13" fmla="*/ 765230 h 1536581"/>
                <a:gd name="connsiteX14" fmla="*/ 1416 w 1179561"/>
                <a:gd name="connsiteY14" fmla="*/ 765145 h 1536581"/>
                <a:gd name="connsiteX15" fmla="*/ 768716 w 1179561"/>
                <a:gd name="connsiteY15" fmla="*/ 1408 h 1536581"/>
                <a:gd name="connsiteX16" fmla="*/ 775341 w 1179561"/>
                <a:gd name="connsiteY16" fmla="*/ 1323 h 153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9561" h="1536581">
                  <a:moveTo>
                    <a:pt x="775341" y="1323"/>
                  </a:moveTo>
                  <a:cubicBezTo>
                    <a:pt x="775370" y="1351"/>
                    <a:pt x="775400" y="1379"/>
                    <a:pt x="775427" y="1408"/>
                  </a:cubicBezTo>
                  <a:lnTo>
                    <a:pt x="1179561" y="403334"/>
                  </a:lnTo>
                  <a:lnTo>
                    <a:pt x="1179561" y="416347"/>
                  </a:lnTo>
                  <a:lnTo>
                    <a:pt x="772134" y="11483"/>
                  </a:lnTo>
                  <a:lnTo>
                    <a:pt x="10914" y="768293"/>
                  </a:lnTo>
                  <a:lnTo>
                    <a:pt x="772134" y="1525355"/>
                  </a:lnTo>
                  <a:lnTo>
                    <a:pt x="1179561" y="1120357"/>
                  </a:lnTo>
                  <a:lnTo>
                    <a:pt x="1179561" y="1133630"/>
                  </a:lnTo>
                  <a:lnTo>
                    <a:pt x="775427" y="1535556"/>
                  </a:lnTo>
                  <a:cubicBezTo>
                    <a:pt x="774505" y="1536307"/>
                    <a:pt x="773323" y="1536669"/>
                    <a:pt x="772134" y="1536564"/>
                  </a:cubicBezTo>
                  <a:cubicBezTo>
                    <a:pt x="770858" y="1536559"/>
                    <a:pt x="769632" y="1536063"/>
                    <a:pt x="768716" y="1535179"/>
                  </a:cubicBezTo>
                  <a:lnTo>
                    <a:pt x="1416" y="771819"/>
                  </a:lnTo>
                  <a:cubicBezTo>
                    <a:pt x="-438" y="770023"/>
                    <a:pt x="-476" y="767073"/>
                    <a:pt x="1330" y="765230"/>
                  </a:cubicBezTo>
                  <a:cubicBezTo>
                    <a:pt x="1358" y="765201"/>
                    <a:pt x="1387" y="765173"/>
                    <a:pt x="1416" y="765145"/>
                  </a:cubicBezTo>
                  <a:lnTo>
                    <a:pt x="768716" y="1408"/>
                  </a:lnTo>
                  <a:cubicBezTo>
                    <a:pt x="770521" y="-435"/>
                    <a:pt x="773488" y="-473"/>
                    <a:pt x="775341" y="1323"/>
                  </a:cubicBezTo>
                  <a:close/>
                </a:path>
              </a:pathLst>
            </a:custGeom>
            <a:solidFill>
              <a:schemeClr val="tx2"/>
            </a:solidFill>
            <a:ln w="9525" cap="flat">
              <a:noFill/>
              <a:prstDash val="solid"/>
              <a:miter/>
            </a:ln>
          </p:spPr>
          <p:txBody>
            <a:bodyPr rtlCol="0" anchor="ctr"/>
            <a:lstStyle/>
            <a:p>
              <a:endParaRPr lang="en-US"/>
            </a:p>
          </p:txBody>
        </p:sp>
      </p:grpSp>
      <p:sp>
        <p:nvSpPr>
          <p:cNvPr id="23" name="Text Placeholder 22">
            <a:extLst>
              <a:ext uri="{FF2B5EF4-FFF2-40B4-BE49-F238E27FC236}">
                <a16:creationId xmlns:a16="http://schemas.microsoft.com/office/drawing/2014/main" id="{91604D0E-47E1-4C4D-973E-C669F26E21EA}"/>
              </a:ext>
            </a:extLst>
          </p:cNvPr>
          <p:cNvSpPr>
            <a:spLocks noGrp="1"/>
          </p:cNvSpPr>
          <p:nvPr>
            <p:ph type="body" sz="quarter" idx="12" hasCustomPrompt="1"/>
          </p:nvPr>
        </p:nvSpPr>
        <p:spPr>
          <a:xfrm>
            <a:off x="437766" y="1204180"/>
            <a:ext cx="5799138" cy="3344863"/>
          </a:xfrm>
          <a:prstGeom prst="rect">
            <a:avLst/>
          </a:prstGeom>
        </p:spPr>
        <p:txBody>
          <a:bodyPr/>
          <a:lstStyle>
            <a:lvl1pPr>
              <a:defRPr/>
            </a:lvl1pPr>
            <a:lvl3pPr marL="621792" indent="-173736">
              <a:defRPr/>
            </a:lvl3pPr>
            <a:lvl4pPr marL="804672" indent="-182880">
              <a:defRPr/>
            </a:lvl4pPr>
            <a:lvl5pPr marL="969264" indent="-173736">
              <a:defRPr/>
            </a:lvl5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45452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151198"/>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6_Photo_4_gri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20" hasCustomPrompt="1"/>
          </p:nvPr>
        </p:nvSpPr>
        <p:spPr>
          <a:xfrm>
            <a:off x="415925" y="819151"/>
            <a:ext cx="3698875" cy="1095374"/>
          </a:xfrm>
          <a:prstGeom prst="rect">
            <a:avLst/>
          </a:prstGeom>
        </p:spPr>
        <p:txBody>
          <a:bodyPr anchor="ctr" anchorCtr="0"/>
          <a:lstStyle>
            <a:lvl1pPr marL="0" indent="0">
              <a:buNone/>
              <a:defRPr sz="3600">
                <a:solidFill>
                  <a:schemeClr val="tx2"/>
                </a:solidFill>
              </a:defRPr>
            </a:lvl1pPr>
          </a:lstStyle>
          <a:p>
            <a:pPr lvl="0"/>
            <a:r>
              <a:rPr lang="en-US" dirty="0"/>
              <a:t>Click to edit text styles</a:t>
            </a:r>
          </a:p>
        </p:txBody>
      </p:sp>
      <p:sp>
        <p:nvSpPr>
          <p:cNvPr id="2" name="Rectangle 1"/>
          <p:cNvSpPr/>
          <p:nvPr userDrawn="1"/>
        </p:nvSpPr>
        <p:spPr>
          <a:xfrm>
            <a:off x="4572000" y="0"/>
            <a:ext cx="4572000" cy="5143500"/>
          </a:xfrm>
          <a:prstGeom prst="rect">
            <a:avLst/>
          </a:prstGeom>
          <a:solidFill>
            <a:schemeClr val="bg2">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p:cNvSpPr>
            <a:spLocks noGrp="1"/>
          </p:cNvSpPr>
          <p:nvPr>
            <p:ph type="body" sz="quarter" idx="21"/>
          </p:nvPr>
        </p:nvSpPr>
        <p:spPr>
          <a:xfrm>
            <a:off x="415925" y="2343150"/>
            <a:ext cx="3698875" cy="2076450"/>
          </a:xfrm>
          <a:prstGeom prst="rect">
            <a:avLst/>
          </a:prstGeo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98162339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pos="2592">
          <p15:clr>
            <a:srgbClr val="FBAE40"/>
          </p15:clr>
        </p15:guide>
        <p15:guide id="2" orient="horz" pos="324">
          <p15:clr>
            <a:srgbClr val="FBAE40"/>
          </p15:clr>
        </p15:guide>
        <p15:guide id="3" orient="horz" pos="1068">
          <p15:clr>
            <a:srgbClr val="FBAE40"/>
          </p15:clr>
        </p15:guide>
        <p15:guide id="4" orient="horz" pos="2916">
          <p15:clr>
            <a:srgbClr val="FBAE40"/>
          </p15:clr>
        </p15:guide>
        <p15:guide id="5" pos="1632">
          <p15:clr>
            <a:srgbClr val="FBAE40"/>
          </p15:clr>
        </p15:guide>
        <p15:guide id="6" orient="horz" pos="936">
          <p15:clr>
            <a:srgbClr val="FBAE40"/>
          </p15:clr>
        </p15:guide>
        <p15:guide id="7" pos="262">
          <p15:clr>
            <a:srgbClr val="FBAE40"/>
          </p15:clr>
        </p15:guide>
        <p15:guide id="8" pos="2880">
          <p15:clr>
            <a:srgbClr val="FBAE40"/>
          </p15:clr>
        </p15:guide>
        <p15:guide id="9" pos="3604">
          <p15:clr>
            <a:srgbClr val="FBAE40"/>
          </p15:clr>
        </p15:guide>
        <p15:guide id="10" pos="4041">
          <p15:clr>
            <a:srgbClr val="FBAE40"/>
          </p15:clr>
        </p15:guide>
        <p15:guide id="11" pos="5376">
          <p15:clr>
            <a:srgbClr val="FBAE40"/>
          </p15:clr>
        </p15:guide>
        <p15:guide id="12" orient="horz" pos="1212">
          <p15:clr>
            <a:srgbClr val="FBAE40"/>
          </p15:clr>
        </p15:guide>
        <p15:guide id="13" orient="horz" pos="516">
          <p15:clr>
            <a:srgbClr val="FBAE40"/>
          </p15:clr>
        </p15:guide>
        <p15:guide id="14" orient="horz" pos="716">
          <p15:clr>
            <a:srgbClr val="FBAE40"/>
          </p15:clr>
        </p15:guide>
        <p15:guide id="15" orient="horz" pos="147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 with Imag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grpSp>
        <p:nvGrpSpPr>
          <p:cNvPr id="5" name="Group 4">
            <a:extLst>
              <a:ext uri="{FF2B5EF4-FFF2-40B4-BE49-F238E27FC236}">
                <a16:creationId xmlns:a16="http://schemas.microsoft.com/office/drawing/2014/main" id="{67417D11-671F-1C44-AD4A-55DCAA5AB5EF}"/>
              </a:ext>
            </a:extLst>
          </p:cNvPr>
          <p:cNvGrpSpPr/>
          <p:nvPr userDrawn="1"/>
        </p:nvGrpSpPr>
        <p:grpSpPr>
          <a:xfrm>
            <a:off x="5994367" y="2003514"/>
            <a:ext cx="3149633" cy="3139986"/>
            <a:chOff x="5994367" y="2003514"/>
            <a:chExt cx="3149633" cy="3139986"/>
          </a:xfrm>
        </p:grpSpPr>
        <p:sp>
          <p:nvSpPr>
            <p:cNvPr id="15" name="Freeform 2">
              <a:extLst>
                <a:ext uri="{FF2B5EF4-FFF2-40B4-BE49-F238E27FC236}">
                  <a16:creationId xmlns:a16="http://schemas.microsoft.com/office/drawing/2014/main" id="{7E8EE159-1380-874D-8605-BC4A41D3B057}"/>
                </a:ext>
              </a:extLst>
            </p:cNvPr>
            <p:cNvSpPr/>
            <p:nvPr userDrawn="1"/>
          </p:nvSpPr>
          <p:spPr>
            <a:xfrm>
              <a:off x="7820979" y="221706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sp>
          <p:nvSpPr>
            <p:cNvPr id="16" name="Graphic 15">
              <a:extLst>
                <a:ext uri="{FF2B5EF4-FFF2-40B4-BE49-F238E27FC236}">
                  <a16:creationId xmlns:a16="http://schemas.microsoft.com/office/drawing/2014/main" id="{84ED8D37-F454-9D4E-8390-E6FB0204E630}"/>
                </a:ext>
              </a:extLst>
            </p:cNvPr>
            <p:cNvSpPr>
              <a:spLocks noChangeAspect="1"/>
            </p:cNvSpPr>
            <p:nvPr userDrawn="1"/>
          </p:nvSpPr>
          <p:spPr>
            <a:xfrm>
              <a:off x="5994367" y="2282468"/>
              <a:ext cx="2549557" cy="2532420"/>
            </a:xfrm>
            <a:custGeom>
              <a:avLst/>
              <a:gdLst>
                <a:gd name="connsiteX0" fmla="*/ 1898713 w 1898712"/>
                <a:gd name="connsiteY0" fmla="*/ 1885950 h 1885950"/>
                <a:gd name="connsiteX1" fmla="*/ 1898713 w 1898712"/>
                <a:gd name="connsiteY1" fmla="*/ 0 h 1885950"/>
                <a:gd name="connsiteX2" fmla="*/ 0 w 1898712"/>
                <a:gd name="connsiteY2" fmla="*/ 1885950 h 1885950"/>
                <a:gd name="connsiteX3" fmla="*/ 1898713 w 1898712"/>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1898712" h="1885950">
                  <a:moveTo>
                    <a:pt x="1898713" y="1885950"/>
                  </a:moveTo>
                  <a:lnTo>
                    <a:pt x="1898713" y="0"/>
                  </a:lnTo>
                  <a:lnTo>
                    <a:pt x="0" y="1885950"/>
                  </a:lnTo>
                  <a:lnTo>
                    <a:pt x="1898713" y="1885950"/>
                  </a:lnTo>
                  <a:close/>
                </a:path>
              </a:pathLst>
            </a:custGeom>
            <a:noFill/>
            <a:ln w="18956" cap="flat">
              <a:solidFill>
                <a:srgbClr val="6EBE4A"/>
              </a:solidFill>
              <a:prstDash val="solid"/>
              <a:round/>
            </a:ln>
          </p:spPr>
          <p:txBody>
            <a:bodyPr rtlCol="0" anchor="ctr"/>
            <a:lstStyle/>
            <a:p>
              <a:endParaRPr lang="en-US"/>
            </a:p>
          </p:txBody>
        </p:sp>
        <p:pic>
          <p:nvPicPr>
            <p:cNvPr id="17" name="Picture 16">
              <a:extLst>
                <a:ext uri="{FF2B5EF4-FFF2-40B4-BE49-F238E27FC236}">
                  <a16:creationId xmlns:a16="http://schemas.microsoft.com/office/drawing/2014/main" id="{DD122B05-7A56-A643-A974-30B934B617E1}"/>
                </a:ext>
              </a:extLst>
            </p:cNvPr>
            <p:cNvPicPr>
              <a:picLocks noChangeAspect="1"/>
            </p:cNvPicPr>
            <p:nvPr userDrawn="1"/>
          </p:nvPicPr>
          <p:blipFill rotWithShape="1">
            <a:blip r:embed="rId2" cstate="print">
              <a:alphaModFix amt="57000"/>
              <a:extLst>
                <a:ext uri="{28A0092B-C50C-407E-A947-70E740481C1C}">
                  <a14:useLocalDpi xmlns:a14="http://schemas.microsoft.com/office/drawing/2010/main"/>
                </a:ext>
              </a:extLst>
            </a:blip>
            <a:srcRect/>
            <a:stretch/>
          </p:blipFill>
          <p:spPr>
            <a:xfrm flipH="1">
              <a:off x="6295635" y="2576064"/>
              <a:ext cx="1878266" cy="1876597"/>
            </a:xfrm>
            <a:prstGeom prst="ellipse">
              <a:avLst/>
            </a:prstGeom>
            <a:ln>
              <a:noFill/>
            </a:ln>
            <a:effectLst>
              <a:softEdge rad="0"/>
            </a:effectLst>
          </p:spPr>
        </p:pic>
        <p:pic>
          <p:nvPicPr>
            <p:cNvPr id="18" name="Picture 17">
              <a:extLst>
                <a:ext uri="{FF2B5EF4-FFF2-40B4-BE49-F238E27FC236}">
                  <a16:creationId xmlns:a16="http://schemas.microsoft.com/office/drawing/2014/main" id="{9C6557C8-30E2-C447-8908-9422A1E0994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6684101" y="2003514"/>
              <a:ext cx="2459899" cy="3139986"/>
            </a:xfrm>
            <a:prstGeom prst="rect">
              <a:avLst/>
            </a:prstGeom>
          </p:spPr>
        </p:pic>
      </p:grpSp>
      <p:sp>
        <p:nvSpPr>
          <p:cNvPr id="20" name="Text Placeholder 22">
            <a:extLst>
              <a:ext uri="{FF2B5EF4-FFF2-40B4-BE49-F238E27FC236}">
                <a16:creationId xmlns:a16="http://schemas.microsoft.com/office/drawing/2014/main" id="{7710DF30-A41C-A142-838C-FDB01F92930B}"/>
              </a:ext>
            </a:extLst>
          </p:cNvPr>
          <p:cNvSpPr>
            <a:spLocks noGrp="1"/>
          </p:cNvSpPr>
          <p:nvPr>
            <p:ph type="body" sz="quarter" idx="12" hasCustomPrompt="1"/>
          </p:nvPr>
        </p:nvSpPr>
        <p:spPr>
          <a:xfrm>
            <a:off x="437766" y="1204180"/>
            <a:ext cx="5799138" cy="3344863"/>
          </a:xfrm>
          <a:prstGeom prst="rect">
            <a:avLst/>
          </a:prstGeom>
        </p:spPr>
        <p:txBody>
          <a:bodyPr/>
          <a:lstStyle>
            <a:lvl1pPr>
              <a:defRPr/>
            </a:lvl1pPr>
            <a:lvl3pPr marL="621792" indent="-173736">
              <a:defRPr/>
            </a:lvl3pPr>
            <a:lvl4pPr marL="804672" indent="-182880">
              <a:defRPr/>
            </a:lvl4pPr>
            <a:lvl5pPr marL="969264" indent="-173736">
              <a:defRPr/>
            </a:lvl5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304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with Image – Customizabl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18" name="Picture Placeholder 2">
            <a:extLst>
              <a:ext uri="{FF2B5EF4-FFF2-40B4-BE49-F238E27FC236}">
                <a16:creationId xmlns:a16="http://schemas.microsoft.com/office/drawing/2014/main" id="{79EBDCC7-8ACA-DA4A-AA3E-D9FC70FCEB08}"/>
              </a:ext>
            </a:extLst>
          </p:cNvPr>
          <p:cNvSpPr>
            <a:spLocks noGrp="1"/>
          </p:cNvSpPr>
          <p:nvPr>
            <p:ph type="pic" sz="quarter" idx="10"/>
          </p:nvPr>
        </p:nvSpPr>
        <p:spPr>
          <a:xfrm>
            <a:off x="5454838" y="1204180"/>
            <a:ext cx="3328416" cy="3328416"/>
          </a:xfrm>
          <a:prstGeom prst="rect">
            <a:avLst/>
          </a:prstGeom>
          <a:noFill/>
        </p:spPr>
        <p:txBody>
          <a:bodyPr vert="horz" lIns="91424" tIns="45712" rIns="91424" bIns="45712" anchor="ctr"/>
          <a:lstStyle>
            <a:lvl1pPr marL="0" indent="0" algn="ctr">
              <a:buNone/>
              <a:defRPr sz="1500" baseline="0">
                <a:solidFill>
                  <a:schemeClr val="tx1">
                    <a:alpha val="50000"/>
                  </a:schemeClr>
                </a:solidFill>
                <a:latin typeface="+mj-lt"/>
                <a:cs typeface="CiscoSans ExtraLight"/>
              </a:defRPr>
            </a:lvl1pPr>
          </a:lstStyle>
          <a:p>
            <a:pPr lvl="0"/>
            <a:r>
              <a:rPr lang="en-US" noProof="0" dirty="0"/>
              <a:t>Click icon to add picture</a:t>
            </a:r>
          </a:p>
        </p:txBody>
      </p:sp>
      <p:sp>
        <p:nvSpPr>
          <p:cNvPr id="7" name="Text Placeholder 22">
            <a:extLst>
              <a:ext uri="{FF2B5EF4-FFF2-40B4-BE49-F238E27FC236}">
                <a16:creationId xmlns:a16="http://schemas.microsoft.com/office/drawing/2014/main" id="{8B2A2DAD-04D7-164A-9189-B7532E623780}"/>
              </a:ext>
            </a:extLst>
          </p:cNvPr>
          <p:cNvSpPr>
            <a:spLocks noGrp="1"/>
          </p:cNvSpPr>
          <p:nvPr>
            <p:ph type="body" sz="quarter" idx="12" hasCustomPrompt="1"/>
          </p:nvPr>
        </p:nvSpPr>
        <p:spPr>
          <a:xfrm>
            <a:off x="437766" y="1204180"/>
            <a:ext cx="4846320" cy="3344863"/>
          </a:xfrm>
          <a:prstGeom prst="rect">
            <a:avLst/>
          </a:prstGeom>
        </p:spPr>
        <p:txBody>
          <a:bodyPr/>
          <a:lstStyle>
            <a:lvl1pPr>
              <a:defRPr/>
            </a:lvl1pPr>
            <a:lvl3pPr marL="621792" indent="-173736">
              <a:defRPr/>
            </a:lvl3pPr>
            <a:lvl4pPr marL="804672" indent="-182880">
              <a:defRPr/>
            </a:lvl4pPr>
            <a:lvl5pPr marL="969264" indent="-173736">
              <a:defRPr/>
            </a:lvl5pPr>
          </a:lstStyle>
          <a:p>
            <a:pPr lvl="0"/>
            <a:r>
              <a:rPr lang="en-US" dirty="0"/>
              <a:t>First level (use “Indent More” to format)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9401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Column Bullet">
    <p:spTree>
      <p:nvGrpSpPr>
        <p:cNvPr id="1" name=""/>
        <p:cNvGrpSpPr/>
        <p:nvPr/>
      </p:nvGrpSpPr>
      <p:grpSpPr>
        <a:xfrm>
          <a:off x="0" y="0"/>
          <a:ext cx="0" cy="0"/>
          <a:chOff x="0" y="0"/>
          <a:chExt cx="0" cy="0"/>
        </a:xfrm>
      </p:grpSpPr>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dirty="0"/>
              <a:t>Title Goes Here (28pt)</a:t>
            </a:r>
            <a:endParaRPr lang="en-GB" dirty="0"/>
          </a:p>
        </p:txBody>
      </p:sp>
      <p:sp>
        <p:nvSpPr>
          <p:cNvPr id="6" name="Text Placeholder 2">
            <a:extLst>
              <a:ext uri="{FF2B5EF4-FFF2-40B4-BE49-F238E27FC236}">
                <a16:creationId xmlns:a16="http://schemas.microsoft.com/office/drawing/2014/main" id="{9667ECF8-36E4-1543-8AE4-B4CA62CB48F2}"/>
              </a:ext>
            </a:extLst>
          </p:cNvPr>
          <p:cNvSpPr>
            <a:spLocks noGrp="1"/>
          </p:cNvSpPr>
          <p:nvPr>
            <p:ph type="body" sz="quarter" idx="12" hasCustomPrompt="1"/>
          </p:nvPr>
        </p:nvSpPr>
        <p:spPr>
          <a:xfrm>
            <a:off x="437766" y="1204180"/>
            <a:ext cx="4023360" cy="3324225"/>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5E604A25-F4D0-BF42-BB68-74C618E65034}"/>
              </a:ext>
            </a:extLst>
          </p:cNvPr>
          <p:cNvSpPr>
            <a:spLocks noGrp="1"/>
          </p:cNvSpPr>
          <p:nvPr>
            <p:ph type="body" sz="quarter" idx="13" hasCustomPrompt="1"/>
          </p:nvPr>
        </p:nvSpPr>
        <p:spPr>
          <a:xfrm>
            <a:off x="4759894" y="1204180"/>
            <a:ext cx="4023360" cy="3324225"/>
          </a:xfrm>
          <a:prstGeom prst="rect">
            <a:avLst/>
          </a:prstGeo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803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Tree>
    <p:extLst>
      <p:ext uri="{BB962C8B-B14F-4D97-AF65-F5344CB8AC3E}">
        <p14:creationId xmlns:p14="http://schemas.microsoft.com/office/powerpoint/2010/main" val="18967244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Midnight Graphic">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6" y="3856736"/>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6" y="4102749"/>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6" y="4348762"/>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6" y="3107661"/>
            <a:ext cx="5486400" cy="299001"/>
          </a:xfrm>
          <a:prstGeom prst="rect">
            <a:avLst/>
          </a:prstGeom>
        </p:spPr>
        <p:txBody>
          <a:bodyPr lIns="91420" tIns="45710" rIns="91420" bIns="45710">
            <a:noAutofit/>
          </a:bodyPr>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6" y="1653702"/>
            <a:ext cx="548640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sp>
        <p:nvSpPr>
          <p:cNvPr id="66" name="Freeform 65">
            <a:extLst>
              <a:ext uri="{FF2B5EF4-FFF2-40B4-BE49-F238E27FC236}">
                <a16:creationId xmlns:a16="http://schemas.microsoft.com/office/drawing/2014/main" id="{DDAEF4F6-E358-4249-AAEE-917895E8A324}"/>
              </a:ext>
            </a:extLst>
          </p:cNvPr>
          <p:cNvSpPr/>
          <p:nvPr userDrawn="1"/>
        </p:nvSpPr>
        <p:spPr>
          <a:xfrm>
            <a:off x="6551149" y="1842670"/>
            <a:ext cx="2596234" cy="2532920"/>
          </a:xfrm>
          <a:custGeom>
            <a:avLst/>
            <a:gdLst>
              <a:gd name="connsiteX0" fmla="*/ 89637 w 15773620"/>
              <a:gd name="connsiteY0" fmla="*/ 14306985 h 15388950"/>
              <a:gd name="connsiteX1" fmla="*/ 953458 w 15773620"/>
              <a:gd name="connsiteY1" fmla="*/ 14784072 h 15388950"/>
              <a:gd name="connsiteX2" fmla="*/ 1686885 w 15773620"/>
              <a:gd name="connsiteY2" fmla="*/ 15201525 h 15388950"/>
              <a:gd name="connsiteX3" fmla="*/ 2420311 w 15773620"/>
              <a:gd name="connsiteY3" fmla="*/ 14784072 h 15388950"/>
              <a:gd name="connsiteX4" fmla="*/ 3292267 w 15773620"/>
              <a:gd name="connsiteY4" fmla="*/ 14306985 h 15388950"/>
              <a:gd name="connsiteX5" fmla="*/ 4164234 w 15773620"/>
              <a:gd name="connsiteY5" fmla="*/ 14784072 h 15388950"/>
              <a:gd name="connsiteX6" fmla="*/ 4897660 w 15773620"/>
              <a:gd name="connsiteY6" fmla="*/ 15201525 h 15388950"/>
              <a:gd name="connsiteX7" fmla="*/ 5631086 w 15773620"/>
              <a:gd name="connsiteY7" fmla="*/ 14784072 h 15388950"/>
              <a:gd name="connsiteX8" fmla="*/ 6503044 w 15773620"/>
              <a:gd name="connsiteY8" fmla="*/ 14306985 h 15388950"/>
              <a:gd name="connsiteX9" fmla="*/ 7375010 w 15773620"/>
              <a:gd name="connsiteY9" fmla="*/ 14784072 h 15388950"/>
              <a:gd name="connsiteX10" fmla="*/ 8108437 w 15773620"/>
              <a:gd name="connsiteY10" fmla="*/ 15201525 h 15388950"/>
              <a:gd name="connsiteX11" fmla="*/ 8841862 w 15773620"/>
              <a:gd name="connsiteY11" fmla="*/ 14784072 h 15388950"/>
              <a:gd name="connsiteX12" fmla="*/ 9713820 w 15773620"/>
              <a:gd name="connsiteY12" fmla="*/ 14306985 h 15388950"/>
              <a:gd name="connsiteX13" fmla="*/ 10585787 w 15773620"/>
              <a:gd name="connsiteY13" fmla="*/ 14784072 h 15388950"/>
              <a:gd name="connsiteX14" fmla="*/ 11319213 w 15773620"/>
              <a:gd name="connsiteY14" fmla="*/ 15201525 h 15388950"/>
              <a:gd name="connsiteX15" fmla="*/ 12052639 w 15773620"/>
              <a:gd name="connsiteY15" fmla="*/ 14784072 h 15388950"/>
              <a:gd name="connsiteX16" fmla="*/ 12924597 w 15773620"/>
              <a:gd name="connsiteY16" fmla="*/ 14306985 h 15388950"/>
              <a:gd name="connsiteX17" fmla="*/ 13796563 w 15773620"/>
              <a:gd name="connsiteY17" fmla="*/ 14784072 h 15388950"/>
              <a:gd name="connsiteX18" fmla="*/ 14529989 w 15773620"/>
              <a:gd name="connsiteY18" fmla="*/ 15201525 h 15388950"/>
              <a:gd name="connsiteX19" fmla="*/ 15263415 w 15773620"/>
              <a:gd name="connsiteY19" fmla="*/ 14784072 h 15388950"/>
              <a:gd name="connsiteX20" fmla="*/ 15719813 w 15773620"/>
              <a:gd name="connsiteY20" fmla="*/ 14399533 h 15388950"/>
              <a:gd name="connsiteX21" fmla="*/ 15773620 w 15773620"/>
              <a:gd name="connsiteY21" fmla="*/ 14377911 h 15388950"/>
              <a:gd name="connsiteX22" fmla="*/ 15773620 w 15773620"/>
              <a:gd name="connsiteY22" fmla="*/ 14584304 h 15388950"/>
              <a:gd name="connsiteX23" fmla="*/ 15707541 w 15773620"/>
              <a:gd name="connsiteY23" fmla="*/ 14623267 h 15388950"/>
              <a:gd name="connsiteX24" fmla="*/ 15401947 w 15773620"/>
              <a:gd name="connsiteY24" fmla="*/ 14911863 h 15388950"/>
              <a:gd name="connsiteX25" fmla="*/ 14529989 w 15773620"/>
              <a:gd name="connsiteY25" fmla="*/ 15388950 h 15388950"/>
              <a:gd name="connsiteX26" fmla="*/ 13658023 w 15773620"/>
              <a:gd name="connsiteY26" fmla="*/ 14911863 h 15388950"/>
              <a:gd name="connsiteX27" fmla="*/ 12924597 w 15773620"/>
              <a:gd name="connsiteY27" fmla="*/ 14494410 h 15388950"/>
              <a:gd name="connsiteX28" fmla="*/ 12191171 w 15773620"/>
              <a:gd name="connsiteY28" fmla="*/ 14911863 h 15388950"/>
              <a:gd name="connsiteX29" fmla="*/ 11319213 w 15773620"/>
              <a:gd name="connsiteY29" fmla="*/ 15388950 h 15388950"/>
              <a:gd name="connsiteX30" fmla="*/ 10447246 w 15773620"/>
              <a:gd name="connsiteY30" fmla="*/ 14911863 h 15388950"/>
              <a:gd name="connsiteX31" fmla="*/ 9713820 w 15773620"/>
              <a:gd name="connsiteY31" fmla="*/ 14494410 h 15388950"/>
              <a:gd name="connsiteX32" fmla="*/ 8980395 w 15773620"/>
              <a:gd name="connsiteY32" fmla="*/ 14911863 h 15388950"/>
              <a:gd name="connsiteX33" fmla="*/ 8108437 w 15773620"/>
              <a:gd name="connsiteY33" fmla="*/ 15388950 h 15388950"/>
              <a:gd name="connsiteX34" fmla="*/ 7236470 w 15773620"/>
              <a:gd name="connsiteY34" fmla="*/ 14911863 h 15388950"/>
              <a:gd name="connsiteX35" fmla="*/ 6503044 w 15773620"/>
              <a:gd name="connsiteY35" fmla="*/ 14494410 h 15388950"/>
              <a:gd name="connsiteX36" fmla="*/ 5769618 w 15773620"/>
              <a:gd name="connsiteY36" fmla="*/ 14911863 h 15388950"/>
              <a:gd name="connsiteX37" fmla="*/ 4897660 w 15773620"/>
              <a:gd name="connsiteY37" fmla="*/ 15388950 h 15388950"/>
              <a:gd name="connsiteX38" fmla="*/ 4025694 w 15773620"/>
              <a:gd name="connsiteY38" fmla="*/ 14911863 h 15388950"/>
              <a:gd name="connsiteX39" fmla="*/ 3292267 w 15773620"/>
              <a:gd name="connsiteY39" fmla="*/ 14494410 h 15388950"/>
              <a:gd name="connsiteX40" fmla="*/ 2558842 w 15773620"/>
              <a:gd name="connsiteY40" fmla="*/ 14911863 h 15388950"/>
              <a:gd name="connsiteX41" fmla="*/ 1695029 w 15773620"/>
              <a:gd name="connsiteY41" fmla="*/ 15388950 h 15388950"/>
              <a:gd name="connsiteX42" fmla="*/ 823063 w 15773620"/>
              <a:gd name="connsiteY42" fmla="*/ 14911863 h 15388950"/>
              <a:gd name="connsiteX43" fmla="*/ 89637 w 15773620"/>
              <a:gd name="connsiteY43" fmla="*/ 14494410 h 15388950"/>
              <a:gd name="connsiteX44" fmla="*/ 0 w 15773620"/>
              <a:gd name="connsiteY44" fmla="*/ 14400702 h 15388950"/>
              <a:gd name="connsiteX45" fmla="*/ 89637 w 15773620"/>
              <a:gd name="connsiteY45" fmla="*/ 14306985 h 15388950"/>
              <a:gd name="connsiteX46" fmla="*/ 89638 w 15773620"/>
              <a:gd name="connsiteY46" fmla="*/ 11445584 h 15388950"/>
              <a:gd name="connsiteX47" fmla="*/ 953458 w 15773620"/>
              <a:gd name="connsiteY47" fmla="*/ 11922672 h 15388950"/>
              <a:gd name="connsiteX48" fmla="*/ 1686885 w 15773620"/>
              <a:gd name="connsiteY48" fmla="*/ 12340124 h 15388950"/>
              <a:gd name="connsiteX49" fmla="*/ 2420311 w 15773620"/>
              <a:gd name="connsiteY49" fmla="*/ 11922672 h 15388950"/>
              <a:gd name="connsiteX50" fmla="*/ 3292268 w 15773620"/>
              <a:gd name="connsiteY50" fmla="*/ 11445584 h 15388950"/>
              <a:gd name="connsiteX51" fmla="*/ 4164234 w 15773620"/>
              <a:gd name="connsiteY51" fmla="*/ 11922672 h 15388950"/>
              <a:gd name="connsiteX52" fmla="*/ 4897661 w 15773620"/>
              <a:gd name="connsiteY52" fmla="*/ 12340124 h 15388950"/>
              <a:gd name="connsiteX53" fmla="*/ 5631086 w 15773620"/>
              <a:gd name="connsiteY53" fmla="*/ 11922672 h 15388950"/>
              <a:gd name="connsiteX54" fmla="*/ 6503045 w 15773620"/>
              <a:gd name="connsiteY54" fmla="*/ 11445584 h 15388950"/>
              <a:gd name="connsiteX55" fmla="*/ 7375011 w 15773620"/>
              <a:gd name="connsiteY55" fmla="*/ 11922672 h 15388950"/>
              <a:gd name="connsiteX56" fmla="*/ 8108437 w 15773620"/>
              <a:gd name="connsiteY56" fmla="*/ 12340124 h 15388950"/>
              <a:gd name="connsiteX57" fmla="*/ 8841862 w 15773620"/>
              <a:gd name="connsiteY57" fmla="*/ 11922672 h 15388950"/>
              <a:gd name="connsiteX58" fmla="*/ 9713820 w 15773620"/>
              <a:gd name="connsiteY58" fmla="*/ 11445584 h 15388950"/>
              <a:gd name="connsiteX59" fmla="*/ 10585787 w 15773620"/>
              <a:gd name="connsiteY59" fmla="*/ 11922672 h 15388950"/>
              <a:gd name="connsiteX60" fmla="*/ 11319213 w 15773620"/>
              <a:gd name="connsiteY60" fmla="*/ 12340124 h 15388950"/>
              <a:gd name="connsiteX61" fmla="*/ 12052639 w 15773620"/>
              <a:gd name="connsiteY61" fmla="*/ 11922672 h 15388950"/>
              <a:gd name="connsiteX62" fmla="*/ 12924597 w 15773620"/>
              <a:gd name="connsiteY62" fmla="*/ 11445584 h 15388950"/>
              <a:gd name="connsiteX63" fmla="*/ 13796563 w 15773620"/>
              <a:gd name="connsiteY63" fmla="*/ 11922672 h 15388950"/>
              <a:gd name="connsiteX64" fmla="*/ 14529989 w 15773620"/>
              <a:gd name="connsiteY64" fmla="*/ 12340124 h 15388950"/>
              <a:gd name="connsiteX65" fmla="*/ 15263415 w 15773620"/>
              <a:gd name="connsiteY65" fmla="*/ 11922672 h 15388950"/>
              <a:gd name="connsiteX66" fmla="*/ 15719813 w 15773620"/>
              <a:gd name="connsiteY66" fmla="*/ 11538133 h 15388950"/>
              <a:gd name="connsiteX67" fmla="*/ 15773620 w 15773620"/>
              <a:gd name="connsiteY67" fmla="*/ 11516511 h 15388950"/>
              <a:gd name="connsiteX68" fmla="*/ 15773620 w 15773620"/>
              <a:gd name="connsiteY68" fmla="*/ 11722903 h 15388950"/>
              <a:gd name="connsiteX69" fmla="*/ 15707541 w 15773620"/>
              <a:gd name="connsiteY69" fmla="*/ 11761866 h 15388950"/>
              <a:gd name="connsiteX70" fmla="*/ 15401947 w 15773620"/>
              <a:gd name="connsiteY70" fmla="*/ 12050462 h 15388950"/>
              <a:gd name="connsiteX71" fmla="*/ 14529989 w 15773620"/>
              <a:gd name="connsiteY71" fmla="*/ 12527549 h 15388950"/>
              <a:gd name="connsiteX72" fmla="*/ 13658023 w 15773620"/>
              <a:gd name="connsiteY72" fmla="*/ 12050462 h 15388950"/>
              <a:gd name="connsiteX73" fmla="*/ 12924597 w 15773620"/>
              <a:gd name="connsiteY73" fmla="*/ 11633009 h 15388950"/>
              <a:gd name="connsiteX74" fmla="*/ 12191171 w 15773620"/>
              <a:gd name="connsiteY74" fmla="*/ 12050462 h 15388950"/>
              <a:gd name="connsiteX75" fmla="*/ 11319213 w 15773620"/>
              <a:gd name="connsiteY75" fmla="*/ 12527549 h 15388950"/>
              <a:gd name="connsiteX76" fmla="*/ 10447246 w 15773620"/>
              <a:gd name="connsiteY76" fmla="*/ 12050462 h 15388950"/>
              <a:gd name="connsiteX77" fmla="*/ 9713820 w 15773620"/>
              <a:gd name="connsiteY77" fmla="*/ 11633009 h 15388950"/>
              <a:gd name="connsiteX78" fmla="*/ 8980395 w 15773620"/>
              <a:gd name="connsiteY78" fmla="*/ 12050462 h 15388950"/>
              <a:gd name="connsiteX79" fmla="*/ 8108437 w 15773620"/>
              <a:gd name="connsiteY79" fmla="*/ 12527549 h 15388950"/>
              <a:gd name="connsiteX80" fmla="*/ 7236471 w 15773620"/>
              <a:gd name="connsiteY80" fmla="*/ 12050462 h 15388950"/>
              <a:gd name="connsiteX81" fmla="*/ 6503045 w 15773620"/>
              <a:gd name="connsiteY81" fmla="*/ 11633009 h 15388950"/>
              <a:gd name="connsiteX82" fmla="*/ 5769618 w 15773620"/>
              <a:gd name="connsiteY82" fmla="*/ 12050462 h 15388950"/>
              <a:gd name="connsiteX83" fmla="*/ 4897661 w 15773620"/>
              <a:gd name="connsiteY83" fmla="*/ 12527549 h 15388950"/>
              <a:gd name="connsiteX84" fmla="*/ 4025694 w 15773620"/>
              <a:gd name="connsiteY84" fmla="*/ 12050462 h 15388950"/>
              <a:gd name="connsiteX85" fmla="*/ 3292268 w 15773620"/>
              <a:gd name="connsiteY85" fmla="*/ 11633009 h 15388950"/>
              <a:gd name="connsiteX86" fmla="*/ 2558842 w 15773620"/>
              <a:gd name="connsiteY86" fmla="*/ 12050462 h 15388950"/>
              <a:gd name="connsiteX87" fmla="*/ 1695029 w 15773620"/>
              <a:gd name="connsiteY87" fmla="*/ 12527549 h 15388950"/>
              <a:gd name="connsiteX88" fmla="*/ 823063 w 15773620"/>
              <a:gd name="connsiteY88" fmla="*/ 12050462 h 15388950"/>
              <a:gd name="connsiteX89" fmla="*/ 89638 w 15773620"/>
              <a:gd name="connsiteY89" fmla="*/ 11633009 h 15388950"/>
              <a:gd name="connsiteX90" fmla="*/ 0 w 15773620"/>
              <a:gd name="connsiteY90" fmla="*/ 11539301 h 15388950"/>
              <a:gd name="connsiteX91" fmla="*/ 89638 w 15773620"/>
              <a:gd name="connsiteY91" fmla="*/ 11445584 h 15388950"/>
              <a:gd name="connsiteX92" fmla="*/ 89638 w 15773620"/>
              <a:gd name="connsiteY92" fmla="*/ 8584192 h 15388950"/>
              <a:gd name="connsiteX93" fmla="*/ 953458 w 15773620"/>
              <a:gd name="connsiteY93" fmla="*/ 9061280 h 15388950"/>
              <a:gd name="connsiteX94" fmla="*/ 1686885 w 15773620"/>
              <a:gd name="connsiteY94" fmla="*/ 9478732 h 15388950"/>
              <a:gd name="connsiteX95" fmla="*/ 2420311 w 15773620"/>
              <a:gd name="connsiteY95" fmla="*/ 9061280 h 15388950"/>
              <a:gd name="connsiteX96" fmla="*/ 3292268 w 15773620"/>
              <a:gd name="connsiteY96" fmla="*/ 8584192 h 15388950"/>
              <a:gd name="connsiteX97" fmla="*/ 4164235 w 15773620"/>
              <a:gd name="connsiteY97" fmla="*/ 9061280 h 15388950"/>
              <a:gd name="connsiteX98" fmla="*/ 4897661 w 15773620"/>
              <a:gd name="connsiteY98" fmla="*/ 9478732 h 15388950"/>
              <a:gd name="connsiteX99" fmla="*/ 5631087 w 15773620"/>
              <a:gd name="connsiteY99" fmla="*/ 9061280 h 15388950"/>
              <a:gd name="connsiteX100" fmla="*/ 6503045 w 15773620"/>
              <a:gd name="connsiteY100" fmla="*/ 8584192 h 15388950"/>
              <a:gd name="connsiteX101" fmla="*/ 7375011 w 15773620"/>
              <a:gd name="connsiteY101" fmla="*/ 9061280 h 15388950"/>
              <a:gd name="connsiteX102" fmla="*/ 8108437 w 15773620"/>
              <a:gd name="connsiteY102" fmla="*/ 9478732 h 15388950"/>
              <a:gd name="connsiteX103" fmla="*/ 8841862 w 15773620"/>
              <a:gd name="connsiteY103" fmla="*/ 9061280 h 15388950"/>
              <a:gd name="connsiteX104" fmla="*/ 9713820 w 15773620"/>
              <a:gd name="connsiteY104" fmla="*/ 8584192 h 15388950"/>
              <a:gd name="connsiteX105" fmla="*/ 10585787 w 15773620"/>
              <a:gd name="connsiteY105" fmla="*/ 9061280 h 15388950"/>
              <a:gd name="connsiteX106" fmla="*/ 11319213 w 15773620"/>
              <a:gd name="connsiteY106" fmla="*/ 9478732 h 15388950"/>
              <a:gd name="connsiteX107" fmla="*/ 12052639 w 15773620"/>
              <a:gd name="connsiteY107" fmla="*/ 9061280 h 15388950"/>
              <a:gd name="connsiteX108" fmla="*/ 12924597 w 15773620"/>
              <a:gd name="connsiteY108" fmla="*/ 8584192 h 15388950"/>
              <a:gd name="connsiteX109" fmla="*/ 13796563 w 15773620"/>
              <a:gd name="connsiteY109" fmla="*/ 9061280 h 15388950"/>
              <a:gd name="connsiteX110" fmla="*/ 14529989 w 15773620"/>
              <a:gd name="connsiteY110" fmla="*/ 9478732 h 15388950"/>
              <a:gd name="connsiteX111" fmla="*/ 15263415 w 15773620"/>
              <a:gd name="connsiteY111" fmla="*/ 9061280 h 15388950"/>
              <a:gd name="connsiteX112" fmla="*/ 15719813 w 15773620"/>
              <a:gd name="connsiteY112" fmla="*/ 8676741 h 15388950"/>
              <a:gd name="connsiteX113" fmla="*/ 15773620 w 15773620"/>
              <a:gd name="connsiteY113" fmla="*/ 8655118 h 15388950"/>
              <a:gd name="connsiteX114" fmla="*/ 15773620 w 15773620"/>
              <a:gd name="connsiteY114" fmla="*/ 8861511 h 15388950"/>
              <a:gd name="connsiteX115" fmla="*/ 15707541 w 15773620"/>
              <a:gd name="connsiteY115" fmla="*/ 8900473 h 15388950"/>
              <a:gd name="connsiteX116" fmla="*/ 15401947 w 15773620"/>
              <a:gd name="connsiteY116" fmla="*/ 9189070 h 15388950"/>
              <a:gd name="connsiteX117" fmla="*/ 14529989 w 15773620"/>
              <a:gd name="connsiteY117" fmla="*/ 9666157 h 15388950"/>
              <a:gd name="connsiteX118" fmla="*/ 13658023 w 15773620"/>
              <a:gd name="connsiteY118" fmla="*/ 9189070 h 15388950"/>
              <a:gd name="connsiteX119" fmla="*/ 12924597 w 15773620"/>
              <a:gd name="connsiteY119" fmla="*/ 8771617 h 15388950"/>
              <a:gd name="connsiteX120" fmla="*/ 12191171 w 15773620"/>
              <a:gd name="connsiteY120" fmla="*/ 9189070 h 15388950"/>
              <a:gd name="connsiteX121" fmla="*/ 11319213 w 15773620"/>
              <a:gd name="connsiteY121" fmla="*/ 9666157 h 15388950"/>
              <a:gd name="connsiteX122" fmla="*/ 10447246 w 15773620"/>
              <a:gd name="connsiteY122" fmla="*/ 9189070 h 15388950"/>
              <a:gd name="connsiteX123" fmla="*/ 9713820 w 15773620"/>
              <a:gd name="connsiteY123" fmla="*/ 8771617 h 15388950"/>
              <a:gd name="connsiteX124" fmla="*/ 8980395 w 15773620"/>
              <a:gd name="connsiteY124" fmla="*/ 9189070 h 15388950"/>
              <a:gd name="connsiteX125" fmla="*/ 8108437 w 15773620"/>
              <a:gd name="connsiteY125" fmla="*/ 9666157 h 15388950"/>
              <a:gd name="connsiteX126" fmla="*/ 7236471 w 15773620"/>
              <a:gd name="connsiteY126" fmla="*/ 9189070 h 15388950"/>
              <a:gd name="connsiteX127" fmla="*/ 6503045 w 15773620"/>
              <a:gd name="connsiteY127" fmla="*/ 8771617 h 15388950"/>
              <a:gd name="connsiteX128" fmla="*/ 5769618 w 15773620"/>
              <a:gd name="connsiteY128" fmla="*/ 9189070 h 15388950"/>
              <a:gd name="connsiteX129" fmla="*/ 4897661 w 15773620"/>
              <a:gd name="connsiteY129" fmla="*/ 9666157 h 15388950"/>
              <a:gd name="connsiteX130" fmla="*/ 4025694 w 15773620"/>
              <a:gd name="connsiteY130" fmla="*/ 9189070 h 15388950"/>
              <a:gd name="connsiteX131" fmla="*/ 3292268 w 15773620"/>
              <a:gd name="connsiteY131" fmla="*/ 8771617 h 15388950"/>
              <a:gd name="connsiteX132" fmla="*/ 2558842 w 15773620"/>
              <a:gd name="connsiteY132" fmla="*/ 9189070 h 15388950"/>
              <a:gd name="connsiteX133" fmla="*/ 1695029 w 15773620"/>
              <a:gd name="connsiteY133" fmla="*/ 9666157 h 15388950"/>
              <a:gd name="connsiteX134" fmla="*/ 823063 w 15773620"/>
              <a:gd name="connsiteY134" fmla="*/ 9189070 h 15388950"/>
              <a:gd name="connsiteX135" fmla="*/ 89638 w 15773620"/>
              <a:gd name="connsiteY135" fmla="*/ 8771617 h 15388950"/>
              <a:gd name="connsiteX136" fmla="*/ 0 w 15773620"/>
              <a:gd name="connsiteY136" fmla="*/ 8677909 h 15388950"/>
              <a:gd name="connsiteX137" fmla="*/ 89638 w 15773620"/>
              <a:gd name="connsiteY137" fmla="*/ 8584192 h 15388950"/>
              <a:gd name="connsiteX138" fmla="*/ 89638 w 15773620"/>
              <a:gd name="connsiteY138" fmla="*/ 5722791 h 15388950"/>
              <a:gd name="connsiteX139" fmla="*/ 953458 w 15773620"/>
              <a:gd name="connsiteY139" fmla="*/ 6199879 h 15388950"/>
              <a:gd name="connsiteX140" fmla="*/ 1686885 w 15773620"/>
              <a:gd name="connsiteY140" fmla="*/ 6617331 h 15388950"/>
              <a:gd name="connsiteX141" fmla="*/ 2420311 w 15773620"/>
              <a:gd name="connsiteY141" fmla="*/ 6199879 h 15388950"/>
              <a:gd name="connsiteX142" fmla="*/ 3292268 w 15773620"/>
              <a:gd name="connsiteY142" fmla="*/ 5722791 h 15388950"/>
              <a:gd name="connsiteX143" fmla="*/ 4164235 w 15773620"/>
              <a:gd name="connsiteY143" fmla="*/ 6199879 h 15388950"/>
              <a:gd name="connsiteX144" fmla="*/ 4897661 w 15773620"/>
              <a:gd name="connsiteY144" fmla="*/ 6617331 h 15388950"/>
              <a:gd name="connsiteX145" fmla="*/ 5631087 w 15773620"/>
              <a:gd name="connsiteY145" fmla="*/ 6199879 h 15388950"/>
              <a:gd name="connsiteX146" fmla="*/ 6503045 w 15773620"/>
              <a:gd name="connsiteY146" fmla="*/ 5722791 h 15388950"/>
              <a:gd name="connsiteX147" fmla="*/ 7375011 w 15773620"/>
              <a:gd name="connsiteY147" fmla="*/ 6199879 h 15388950"/>
              <a:gd name="connsiteX148" fmla="*/ 8108438 w 15773620"/>
              <a:gd name="connsiteY148" fmla="*/ 6617331 h 15388950"/>
              <a:gd name="connsiteX149" fmla="*/ 8841862 w 15773620"/>
              <a:gd name="connsiteY149" fmla="*/ 6199879 h 15388950"/>
              <a:gd name="connsiteX150" fmla="*/ 9713820 w 15773620"/>
              <a:gd name="connsiteY150" fmla="*/ 5722791 h 15388950"/>
              <a:gd name="connsiteX151" fmla="*/ 10585787 w 15773620"/>
              <a:gd name="connsiteY151" fmla="*/ 6199879 h 15388950"/>
              <a:gd name="connsiteX152" fmla="*/ 11319213 w 15773620"/>
              <a:gd name="connsiteY152" fmla="*/ 6617331 h 15388950"/>
              <a:gd name="connsiteX153" fmla="*/ 12052639 w 15773620"/>
              <a:gd name="connsiteY153" fmla="*/ 6199879 h 15388950"/>
              <a:gd name="connsiteX154" fmla="*/ 12924597 w 15773620"/>
              <a:gd name="connsiteY154" fmla="*/ 5722791 h 15388950"/>
              <a:gd name="connsiteX155" fmla="*/ 13796563 w 15773620"/>
              <a:gd name="connsiteY155" fmla="*/ 6199879 h 15388950"/>
              <a:gd name="connsiteX156" fmla="*/ 14529989 w 15773620"/>
              <a:gd name="connsiteY156" fmla="*/ 6617331 h 15388950"/>
              <a:gd name="connsiteX157" fmla="*/ 15263415 w 15773620"/>
              <a:gd name="connsiteY157" fmla="*/ 6199879 h 15388950"/>
              <a:gd name="connsiteX158" fmla="*/ 15719813 w 15773620"/>
              <a:gd name="connsiteY158" fmla="*/ 5815340 h 15388950"/>
              <a:gd name="connsiteX159" fmla="*/ 15773620 w 15773620"/>
              <a:gd name="connsiteY159" fmla="*/ 5793718 h 15388950"/>
              <a:gd name="connsiteX160" fmla="*/ 15773620 w 15773620"/>
              <a:gd name="connsiteY160" fmla="*/ 6000111 h 15388950"/>
              <a:gd name="connsiteX161" fmla="*/ 15707541 w 15773620"/>
              <a:gd name="connsiteY161" fmla="*/ 6039073 h 15388950"/>
              <a:gd name="connsiteX162" fmla="*/ 15401947 w 15773620"/>
              <a:gd name="connsiteY162" fmla="*/ 6327669 h 15388950"/>
              <a:gd name="connsiteX163" fmla="*/ 14529989 w 15773620"/>
              <a:gd name="connsiteY163" fmla="*/ 6804756 h 15388950"/>
              <a:gd name="connsiteX164" fmla="*/ 13658023 w 15773620"/>
              <a:gd name="connsiteY164" fmla="*/ 6327669 h 15388950"/>
              <a:gd name="connsiteX165" fmla="*/ 12924597 w 15773620"/>
              <a:gd name="connsiteY165" fmla="*/ 5910216 h 15388950"/>
              <a:gd name="connsiteX166" fmla="*/ 12191171 w 15773620"/>
              <a:gd name="connsiteY166" fmla="*/ 6327669 h 15388950"/>
              <a:gd name="connsiteX167" fmla="*/ 11319213 w 15773620"/>
              <a:gd name="connsiteY167" fmla="*/ 6804756 h 15388950"/>
              <a:gd name="connsiteX168" fmla="*/ 10447246 w 15773620"/>
              <a:gd name="connsiteY168" fmla="*/ 6327669 h 15388950"/>
              <a:gd name="connsiteX169" fmla="*/ 9713820 w 15773620"/>
              <a:gd name="connsiteY169" fmla="*/ 5910216 h 15388950"/>
              <a:gd name="connsiteX170" fmla="*/ 8980395 w 15773620"/>
              <a:gd name="connsiteY170" fmla="*/ 6327669 h 15388950"/>
              <a:gd name="connsiteX171" fmla="*/ 8108438 w 15773620"/>
              <a:gd name="connsiteY171" fmla="*/ 6804756 h 15388950"/>
              <a:gd name="connsiteX172" fmla="*/ 7236471 w 15773620"/>
              <a:gd name="connsiteY172" fmla="*/ 6327669 h 15388950"/>
              <a:gd name="connsiteX173" fmla="*/ 6503045 w 15773620"/>
              <a:gd name="connsiteY173" fmla="*/ 5910216 h 15388950"/>
              <a:gd name="connsiteX174" fmla="*/ 5769619 w 15773620"/>
              <a:gd name="connsiteY174" fmla="*/ 6327669 h 15388950"/>
              <a:gd name="connsiteX175" fmla="*/ 4897661 w 15773620"/>
              <a:gd name="connsiteY175" fmla="*/ 6804756 h 15388950"/>
              <a:gd name="connsiteX176" fmla="*/ 4025695 w 15773620"/>
              <a:gd name="connsiteY176" fmla="*/ 6327669 h 15388950"/>
              <a:gd name="connsiteX177" fmla="*/ 3292268 w 15773620"/>
              <a:gd name="connsiteY177" fmla="*/ 5910216 h 15388950"/>
              <a:gd name="connsiteX178" fmla="*/ 2558842 w 15773620"/>
              <a:gd name="connsiteY178" fmla="*/ 6327669 h 15388950"/>
              <a:gd name="connsiteX179" fmla="*/ 1695029 w 15773620"/>
              <a:gd name="connsiteY179" fmla="*/ 6804756 h 15388950"/>
              <a:gd name="connsiteX180" fmla="*/ 823063 w 15773620"/>
              <a:gd name="connsiteY180" fmla="*/ 6327669 h 15388950"/>
              <a:gd name="connsiteX181" fmla="*/ 89638 w 15773620"/>
              <a:gd name="connsiteY181" fmla="*/ 5910216 h 15388950"/>
              <a:gd name="connsiteX182" fmla="*/ 0 w 15773620"/>
              <a:gd name="connsiteY182" fmla="*/ 5816508 h 15388950"/>
              <a:gd name="connsiteX183" fmla="*/ 89638 w 15773620"/>
              <a:gd name="connsiteY183" fmla="*/ 5722791 h 15388950"/>
              <a:gd name="connsiteX184" fmla="*/ 89638 w 15773620"/>
              <a:gd name="connsiteY184" fmla="*/ 2861401 h 15388950"/>
              <a:gd name="connsiteX185" fmla="*/ 953459 w 15773620"/>
              <a:gd name="connsiteY185" fmla="*/ 3338489 h 15388950"/>
              <a:gd name="connsiteX186" fmla="*/ 1686885 w 15773620"/>
              <a:gd name="connsiteY186" fmla="*/ 3755941 h 15388950"/>
              <a:gd name="connsiteX187" fmla="*/ 2420311 w 15773620"/>
              <a:gd name="connsiteY187" fmla="*/ 3338489 h 15388950"/>
              <a:gd name="connsiteX188" fmla="*/ 3292268 w 15773620"/>
              <a:gd name="connsiteY188" fmla="*/ 2861401 h 15388950"/>
              <a:gd name="connsiteX189" fmla="*/ 4164235 w 15773620"/>
              <a:gd name="connsiteY189" fmla="*/ 3338489 h 15388950"/>
              <a:gd name="connsiteX190" fmla="*/ 4897661 w 15773620"/>
              <a:gd name="connsiteY190" fmla="*/ 3755941 h 15388950"/>
              <a:gd name="connsiteX191" fmla="*/ 5631087 w 15773620"/>
              <a:gd name="connsiteY191" fmla="*/ 3338489 h 15388950"/>
              <a:gd name="connsiteX192" fmla="*/ 6503045 w 15773620"/>
              <a:gd name="connsiteY192" fmla="*/ 2861401 h 15388950"/>
              <a:gd name="connsiteX193" fmla="*/ 7375011 w 15773620"/>
              <a:gd name="connsiteY193" fmla="*/ 3338489 h 15388950"/>
              <a:gd name="connsiteX194" fmla="*/ 8108438 w 15773620"/>
              <a:gd name="connsiteY194" fmla="*/ 3755941 h 15388950"/>
              <a:gd name="connsiteX195" fmla="*/ 8841862 w 15773620"/>
              <a:gd name="connsiteY195" fmla="*/ 3338489 h 15388950"/>
              <a:gd name="connsiteX196" fmla="*/ 9713820 w 15773620"/>
              <a:gd name="connsiteY196" fmla="*/ 2861401 h 15388950"/>
              <a:gd name="connsiteX197" fmla="*/ 10585787 w 15773620"/>
              <a:gd name="connsiteY197" fmla="*/ 3338489 h 15388950"/>
              <a:gd name="connsiteX198" fmla="*/ 11319213 w 15773620"/>
              <a:gd name="connsiteY198" fmla="*/ 3755941 h 15388950"/>
              <a:gd name="connsiteX199" fmla="*/ 12052639 w 15773620"/>
              <a:gd name="connsiteY199" fmla="*/ 3338489 h 15388950"/>
              <a:gd name="connsiteX200" fmla="*/ 12924597 w 15773620"/>
              <a:gd name="connsiteY200" fmla="*/ 2861401 h 15388950"/>
              <a:gd name="connsiteX201" fmla="*/ 13796563 w 15773620"/>
              <a:gd name="connsiteY201" fmla="*/ 3338489 h 15388950"/>
              <a:gd name="connsiteX202" fmla="*/ 14529989 w 15773620"/>
              <a:gd name="connsiteY202" fmla="*/ 3755941 h 15388950"/>
              <a:gd name="connsiteX203" fmla="*/ 15263415 w 15773620"/>
              <a:gd name="connsiteY203" fmla="*/ 3338489 h 15388950"/>
              <a:gd name="connsiteX204" fmla="*/ 15719813 w 15773620"/>
              <a:gd name="connsiteY204" fmla="*/ 2953949 h 15388950"/>
              <a:gd name="connsiteX205" fmla="*/ 15773620 w 15773620"/>
              <a:gd name="connsiteY205" fmla="*/ 2932327 h 15388950"/>
              <a:gd name="connsiteX206" fmla="*/ 15773620 w 15773620"/>
              <a:gd name="connsiteY206" fmla="*/ 3138720 h 15388950"/>
              <a:gd name="connsiteX207" fmla="*/ 15707541 w 15773620"/>
              <a:gd name="connsiteY207" fmla="*/ 3177683 h 15388950"/>
              <a:gd name="connsiteX208" fmla="*/ 15401947 w 15773620"/>
              <a:gd name="connsiteY208" fmla="*/ 3466278 h 15388950"/>
              <a:gd name="connsiteX209" fmla="*/ 14529989 w 15773620"/>
              <a:gd name="connsiteY209" fmla="*/ 3943366 h 15388950"/>
              <a:gd name="connsiteX210" fmla="*/ 13658023 w 15773620"/>
              <a:gd name="connsiteY210" fmla="*/ 3466278 h 15388950"/>
              <a:gd name="connsiteX211" fmla="*/ 12924597 w 15773620"/>
              <a:gd name="connsiteY211" fmla="*/ 3048827 h 15388950"/>
              <a:gd name="connsiteX212" fmla="*/ 12191171 w 15773620"/>
              <a:gd name="connsiteY212" fmla="*/ 3466278 h 15388950"/>
              <a:gd name="connsiteX213" fmla="*/ 11319213 w 15773620"/>
              <a:gd name="connsiteY213" fmla="*/ 3943366 h 15388950"/>
              <a:gd name="connsiteX214" fmla="*/ 10447246 w 15773620"/>
              <a:gd name="connsiteY214" fmla="*/ 3466278 h 15388950"/>
              <a:gd name="connsiteX215" fmla="*/ 9713820 w 15773620"/>
              <a:gd name="connsiteY215" fmla="*/ 3048827 h 15388950"/>
              <a:gd name="connsiteX216" fmla="*/ 8980395 w 15773620"/>
              <a:gd name="connsiteY216" fmla="*/ 3466278 h 15388950"/>
              <a:gd name="connsiteX217" fmla="*/ 8108438 w 15773620"/>
              <a:gd name="connsiteY217" fmla="*/ 3943366 h 15388950"/>
              <a:gd name="connsiteX218" fmla="*/ 7236471 w 15773620"/>
              <a:gd name="connsiteY218" fmla="*/ 3466278 h 15388950"/>
              <a:gd name="connsiteX219" fmla="*/ 6503045 w 15773620"/>
              <a:gd name="connsiteY219" fmla="*/ 3048827 h 15388950"/>
              <a:gd name="connsiteX220" fmla="*/ 5769619 w 15773620"/>
              <a:gd name="connsiteY220" fmla="*/ 3466278 h 15388950"/>
              <a:gd name="connsiteX221" fmla="*/ 4897661 w 15773620"/>
              <a:gd name="connsiteY221" fmla="*/ 3943366 h 15388950"/>
              <a:gd name="connsiteX222" fmla="*/ 4025695 w 15773620"/>
              <a:gd name="connsiteY222" fmla="*/ 3466278 h 15388950"/>
              <a:gd name="connsiteX223" fmla="*/ 3292268 w 15773620"/>
              <a:gd name="connsiteY223" fmla="*/ 3048827 h 15388950"/>
              <a:gd name="connsiteX224" fmla="*/ 2558843 w 15773620"/>
              <a:gd name="connsiteY224" fmla="*/ 3466278 h 15388950"/>
              <a:gd name="connsiteX225" fmla="*/ 1695030 w 15773620"/>
              <a:gd name="connsiteY225" fmla="*/ 3943366 h 15388950"/>
              <a:gd name="connsiteX226" fmla="*/ 823063 w 15773620"/>
              <a:gd name="connsiteY226" fmla="*/ 3466278 h 15388950"/>
              <a:gd name="connsiteX227" fmla="*/ 89638 w 15773620"/>
              <a:gd name="connsiteY227" fmla="*/ 3048827 h 15388950"/>
              <a:gd name="connsiteX228" fmla="*/ 0 w 15773620"/>
              <a:gd name="connsiteY228" fmla="*/ 2955118 h 15388950"/>
              <a:gd name="connsiteX229" fmla="*/ 89638 w 15773620"/>
              <a:gd name="connsiteY229" fmla="*/ 2861401 h 15388950"/>
              <a:gd name="connsiteX230" fmla="*/ 89638 w 15773620"/>
              <a:gd name="connsiteY230" fmla="*/ 0 h 15388950"/>
              <a:gd name="connsiteX231" fmla="*/ 953459 w 15773620"/>
              <a:gd name="connsiteY231" fmla="*/ 477088 h 15388950"/>
              <a:gd name="connsiteX232" fmla="*/ 1686885 w 15773620"/>
              <a:gd name="connsiteY232" fmla="*/ 894541 h 15388950"/>
              <a:gd name="connsiteX233" fmla="*/ 2420311 w 15773620"/>
              <a:gd name="connsiteY233" fmla="*/ 477088 h 15388950"/>
              <a:gd name="connsiteX234" fmla="*/ 3292268 w 15773620"/>
              <a:gd name="connsiteY234" fmla="*/ 0 h 15388950"/>
              <a:gd name="connsiteX235" fmla="*/ 4164235 w 15773620"/>
              <a:gd name="connsiteY235" fmla="*/ 477088 h 15388950"/>
              <a:gd name="connsiteX236" fmla="*/ 4897661 w 15773620"/>
              <a:gd name="connsiteY236" fmla="*/ 894541 h 15388950"/>
              <a:gd name="connsiteX237" fmla="*/ 5631087 w 15773620"/>
              <a:gd name="connsiteY237" fmla="*/ 477088 h 15388950"/>
              <a:gd name="connsiteX238" fmla="*/ 6503045 w 15773620"/>
              <a:gd name="connsiteY238" fmla="*/ 0 h 15388950"/>
              <a:gd name="connsiteX239" fmla="*/ 7375011 w 15773620"/>
              <a:gd name="connsiteY239" fmla="*/ 477088 h 15388950"/>
              <a:gd name="connsiteX240" fmla="*/ 8108438 w 15773620"/>
              <a:gd name="connsiteY240" fmla="*/ 894541 h 15388950"/>
              <a:gd name="connsiteX241" fmla="*/ 8841862 w 15773620"/>
              <a:gd name="connsiteY241" fmla="*/ 477088 h 15388950"/>
              <a:gd name="connsiteX242" fmla="*/ 9713820 w 15773620"/>
              <a:gd name="connsiteY242" fmla="*/ 0 h 15388950"/>
              <a:gd name="connsiteX243" fmla="*/ 10585787 w 15773620"/>
              <a:gd name="connsiteY243" fmla="*/ 477088 h 15388950"/>
              <a:gd name="connsiteX244" fmla="*/ 11319213 w 15773620"/>
              <a:gd name="connsiteY244" fmla="*/ 894541 h 15388950"/>
              <a:gd name="connsiteX245" fmla="*/ 12052639 w 15773620"/>
              <a:gd name="connsiteY245" fmla="*/ 477088 h 15388950"/>
              <a:gd name="connsiteX246" fmla="*/ 12924597 w 15773620"/>
              <a:gd name="connsiteY246" fmla="*/ 0 h 15388950"/>
              <a:gd name="connsiteX247" fmla="*/ 13796563 w 15773620"/>
              <a:gd name="connsiteY247" fmla="*/ 477088 h 15388950"/>
              <a:gd name="connsiteX248" fmla="*/ 14529989 w 15773620"/>
              <a:gd name="connsiteY248" fmla="*/ 894541 h 15388950"/>
              <a:gd name="connsiteX249" fmla="*/ 15263415 w 15773620"/>
              <a:gd name="connsiteY249" fmla="*/ 477088 h 15388950"/>
              <a:gd name="connsiteX250" fmla="*/ 15719813 w 15773620"/>
              <a:gd name="connsiteY250" fmla="*/ 92548 h 15388950"/>
              <a:gd name="connsiteX251" fmla="*/ 15773620 w 15773620"/>
              <a:gd name="connsiteY251" fmla="*/ 70926 h 15388950"/>
              <a:gd name="connsiteX252" fmla="*/ 15773620 w 15773620"/>
              <a:gd name="connsiteY252" fmla="*/ 277319 h 15388950"/>
              <a:gd name="connsiteX253" fmla="*/ 15707541 w 15773620"/>
              <a:gd name="connsiteY253" fmla="*/ 316281 h 15388950"/>
              <a:gd name="connsiteX254" fmla="*/ 15401947 w 15773620"/>
              <a:gd name="connsiteY254" fmla="*/ 604878 h 15388950"/>
              <a:gd name="connsiteX255" fmla="*/ 14529989 w 15773620"/>
              <a:gd name="connsiteY255" fmla="*/ 1081965 h 15388950"/>
              <a:gd name="connsiteX256" fmla="*/ 13658023 w 15773620"/>
              <a:gd name="connsiteY256" fmla="*/ 604878 h 15388950"/>
              <a:gd name="connsiteX257" fmla="*/ 12924597 w 15773620"/>
              <a:gd name="connsiteY257" fmla="*/ 187425 h 15388950"/>
              <a:gd name="connsiteX258" fmla="*/ 12191171 w 15773620"/>
              <a:gd name="connsiteY258" fmla="*/ 604878 h 15388950"/>
              <a:gd name="connsiteX259" fmla="*/ 11319213 w 15773620"/>
              <a:gd name="connsiteY259" fmla="*/ 1081965 h 15388950"/>
              <a:gd name="connsiteX260" fmla="*/ 10447246 w 15773620"/>
              <a:gd name="connsiteY260" fmla="*/ 604878 h 15388950"/>
              <a:gd name="connsiteX261" fmla="*/ 9713820 w 15773620"/>
              <a:gd name="connsiteY261" fmla="*/ 187425 h 15388950"/>
              <a:gd name="connsiteX262" fmla="*/ 8980395 w 15773620"/>
              <a:gd name="connsiteY262" fmla="*/ 604878 h 15388950"/>
              <a:gd name="connsiteX263" fmla="*/ 8108438 w 15773620"/>
              <a:gd name="connsiteY263" fmla="*/ 1081965 h 15388950"/>
              <a:gd name="connsiteX264" fmla="*/ 7236471 w 15773620"/>
              <a:gd name="connsiteY264" fmla="*/ 604878 h 15388950"/>
              <a:gd name="connsiteX265" fmla="*/ 6503045 w 15773620"/>
              <a:gd name="connsiteY265" fmla="*/ 187425 h 15388950"/>
              <a:gd name="connsiteX266" fmla="*/ 5769619 w 15773620"/>
              <a:gd name="connsiteY266" fmla="*/ 604878 h 15388950"/>
              <a:gd name="connsiteX267" fmla="*/ 4897661 w 15773620"/>
              <a:gd name="connsiteY267" fmla="*/ 1081965 h 15388950"/>
              <a:gd name="connsiteX268" fmla="*/ 4025695 w 15773620"/>
              <a:gd name="connsiteY268" fmla="*/ 604878 h 15388950"/>
              <a:gd name="connsiteX269" fmla="*/ 3292268 w 15773620"/>
              <a:gd name="connsiteY269" fmla="*/ 187425 h 15388950"/>
              <a:gd name="connsiteX270" fmla="*/ 2558843 w 15773620"/>
              <a:gd name="connsiteY270" fmla="*/ 604878 h 15388950"/>
              <a:gd name="connsiteX271" fmla="*/ 1695030 w 15773620"/>
              <a:gd name="connsiteY271" fmla="*/ 1081965 h 15388950"/>
              <a:gd name="connsiteX272" fmla="*/ 823063 w 15773620"/>
              <a:gd name="connsiteY272" fmla="*/ 604878 h 15388950"/>
              <a:gd name="connsiteX273" fmla="*/ 89638 w 15773620"/>
              <a:gd name="connsiteY273" fmla="*/ 187425 h 15388950"/>
              <a:gd name="connsiteX274" fmla="*/ 0 w 15773620"/>
              <a:gd name="connsiteY274" fmla="*/ 93717 h 15388950"/>
              <a:gd name="connsiteX275" fmla="*/ 89638 w 15773620"/>
              <a:gd name="connsiteY275" fmla="*/ 0 h 153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5773620" h="15388950">
                <a:moveTo>
                  <a:pt x="89637" y="14306985"/>
                </a:moveTo>
                <a:cubicBezTo>
                  <a:pt x="529702" y="14306985"/>
                  <a:pt x="757877" y="14562565"/>
                  <a:pt x="953458" y="14784072"/>
                </a:cubicBezTo>
                <a:cubicBezTo>
                  <a:pt x="1140884" y="14997059"/>
                  <a:pt x="1328321" y="15201525"/>
                  <a:pt x="1686885" y="15201525"/>
                </a:cubicBezTo>
                <a:cubicBezTo>
                  <a:pt x="2045448" y="15201525"/>
                  <a:pt x="2216576" y="15005580"/>
                  <a:pt x="2420311" y="14784072"/>
                </a:cubicBezTo>
                <a:cubicBezTo>
                  <a:pt x="2624035" y="14562565"/>
                  <a:pt x="2844067" y="14306985"/>
                  <a:pt x="3292267" y="14306985"/>
                </a:cubicBezTo>
                <a:cubicBezTo>
                  <a:pt x="3732323" y="14306985"/>
                  <a:pt x="3960500" y="14562565"/>
                  <a:pt x="4164234" y="14784072"/>
                </a:cubicBezTo>
                <a:cubicBezTo>
                  <a:pt x="4367959" y="15005580"/>
                  <a:pt x="4539096" y="15201525"/>
                  <a:pt x="4897660" y="15201525"/>
                </a:cubicBezTo>
                <a:cubicBezTo>
                  <a:pt x="5256224" y="15201525"/>
                  <a:pt x="5427352" y="15005580"/>
                  <a:pt x="5631086" y="14784072"/>
                </a:cubicBezTo>
                <a:cubicBezTo>
                  <a:pt x="5834811" y="14562565"/>
                  <a:pt x="6054843" y="14306985"/>
                  <a:pt x="6503044" y="14306985"/>
                </a:cubicBezTo>
                <a:cubicBezTo>
                  <a:pt x="6943100" y="14306985"/>
                  <a:pt x="7171277" y="14562565"/>
                  <a:pt x="7375010" y="14784072"/>
                </a:cubicBezTo>
                <a:cubicBezTo>
                  <a:pt x="7578736" y="15005580"/>
                  <a:pt x="7749873" y="15201525"/>
                  <a:pt x="8108437" y="15201525"/>
                </a:cubicBezTo>
                <a:cubicBezTo>
                  <a:pt x="8467000" y="15201525"/>
                  <a:pt x="8638129" y="15005580"/>
                  <a:pt x="8841862" y="14784072"/>
                </a:cubicBezTo>
                <a:cubicBezTo>
                  <a:pt x="9045588" y="14562565"/>
                  <a:pt x="9265620" y="14306985"/>
                  <a:pt x="9713820" y="14306985"/>
                </a:cubicBezTo>
                <a:cubicBezTo>
                  <a:pt x="10153876" y="14306985"/>
                  <a:pt x="10382053" y="14562565"/>
                  <a:pt x="10585787" y="14784072"/>
                </a:cubicBezTo>
                <a:cubicBezTo>
                  <a:pt x="10789512" y="15005580"/>
                  <a:pt x="10960649" y="15201525"/>
                  <a:pt x="11319213" y="15201525"/>
                </a:cubicBezTo>
                <a:cubicBezTo>
                  <a:pt x="11677777" y="15201525"/>
                  <a:pt x="11848905" y="15005580"/>
                  <a:pt x="12052639" y="14784072"/>
                </a:cubicBezTo>
                <a:cubicBezTo>
                  <a:pt x="12256364" y="14562565"/>
                  <a:pt x="12484541" y="14306985"/>
                  <a:pt x="12924597" y="14306985"/>
                </a:cubicBezTo>
                <a:cubicBezTo>
                  <a:pt x="13364652" y="14306985"/>
                  <a:pt x="13592829" y="14562565"/>
                  <a:pt x="13796563" y="14784072"/>
                </a:cubicBezTo>
                <a:cubicBezTo>
                  <a:pt x="13992144" y="14997059"/>
                  <a:pt x="14171425" y="15201525"/>
                  <a:pt x="14529989" y="15201525"/>
                </a:cubicBezTo>
                <a:cubicBezTo>
                  <a:pt x="14888553" y="15201525"/>
                  <a:pt x="15059682" y="15005580"/>
                  <a:pt x="15263415" y="14784072"/>
                </a:cubicBezTo>
                <a:cubicBezTo>
                  <a:pt x="15390744" y="14645630"/>
                  <a:pt x="15527624" y="14493879"/>
                  <a:pt x="15719813" y="14399533"/>
                </a:cubicBezTo>
                <a:lnTo>
                  <a:pt x="15773620" y="14377911"/>
                </a:lnTo>
                <a:lnTo>
                  <a:pt x="15773620" y="14584304"/>
                </a:lnTo>
                <a:lnTo>
                  <a:pt x="15707541" y="14623267"/>
                </a:lnTo>
                <a:cubicBezTo>
                  <a:pt x="15593453" y="14701006"/>
                  <a:pt x="15499737" y="14805369"/>
                  <a:pt x="15401947" y="14911863"/>
                </a:cubicBezTo>
                <a:cubicBezTo>
                  <a:pt x="15198222" y="15133370"/>
                  <a:pt x="14970045" y="15388950"/>
                  <a:pt x="14529989" y="15388950"/>
                </a:cubicBezTo>
                <a:cubicBezTo>
                  <a:pt x="14089934" y="15388950"/>
                  <a:pt x="13861757" y="15133370"/>
                  <a:pt x="13658023" y="14911863"/>
                </a:cubicBezTo>
                <a:cubicBezTo>
                  <a:pt x="13454298" y="14690355"/>
                  <a:pt x="13283161" y="14494410"/>
                  <a:pt x="12924597" y="14494410"/>
                </a:cubicBezTo>
                <a:cubicBezTo>
                  <a:pt x="12566033" y="14494410"/>
                  <a:pt x="12394904" y="14690355"/>
                  <a:pt x="12191171" y="14911863"/>
                </a:cubicBezTo>
                <a:cubicBezTo>
                  <a:pt x="11987446" y="15133370"/>
                  <a:pt x="11759268" y="15388950"/>
                  <a:pt x="11319213" y="15388950"/>
                </a:cubicBezTo>
                <a:cubicBezTo>
                  <a:pt x="10879157" y="15388950"/>
                  <a:pt x="10650980" y="15133370"/>
                  <a:pt x="10447246" y="14911863"/>
                </a:cubicBezTo>
                <a:cubicBezTo>
                  <a:pt x="10243521" y="14690355"/>
                  <a:pt x="10072384" y="14494410"/>
                  <a:pt x="9713820" y="14494410"/>
                </a:cubicBezTo>
                <a:cubicBezTo>
                  <a:pt x="9355256" y="14494410"/>
                  <a:pt x="9184128" y="14690355"/>
                  <a:pt x="8980395" y="14911863"/>
                </a:cubicBezTo>
                <a:cubicBezTo>
                  <a:pt x="8776669" y="15133370"/>
                  <a:pt x="8556638" y="15388950"/>
                  <a:pt x="8108437" y="15388950"/>
                </a:cubicBezTo>
                <a:cubicBezTo>
                  <a:pt x="7668381" y="15388950"/>
                  <a:pt x="7440204" y="15133370"/>
                  <a:pt x="7236470" y="14911863"/>
                </a:cubicBezTo>
                <a:cubicBezTo>
                  <a:pt x="7032745" y="14690355"/>
                  <a:pt x="6861608" y="14494410"/>
                  <a:pt x="6503044" y="14494410"/>
                </a:cubicBezTo>
                <a:cubicBezTo>
                  <a:pt x="6144480" y="14494410"/>
                  <a:pt x="5973352" y="14690355"/>
                  <a:pt x="5769618" y="14911863"/>
                </a:cubicBezTo>
                <a:cubicBezTo>
                  <a:pt x="5565893" y="15133370"/>
                  <a:pt x="5345861" y="15388950"/>
                  <a:pt x="4897660" y="15388950"/>
                </a:cubicBezTo>
                <a:cubicBezTo>
                  <a:pt x="4457604" y="15388950"/>
                  <a:pt x="4229427" y="15133370"/>
                  <a:pt x="4025694" y="14911863"/>
                </a:cubicBezTo>
                <a:cubicBezTo>
                  <a:pt x="3821969" y="14690355"/>
                  <a:pt x="3650832" y="14494410"/>
                  <a:pt x="3292267" y="14494410"/>
                </a:cubicBezTo>
                <a:cubicBezTo>
                  <a:pt x="2933704" y="14494410"/>
                  <a:pt x="2762575" y="14690355"/>
                  <a:pt x="2558842" y="14911863"/>
                </a:cubicBezTo>
                <a:cubicBezTo>
                  <a:pt x="2355116" y="15133370"/>
                  <a:pt x="2135084" y="15388950"/>
                  <a:pt x="1695029" y="15388950"/>
                </a:cubicBezTo>
                <a:cubicBezTo>
                  <a:pt x="1254973" y="15388950"/>
                  <a:pt x="1026797" y="15133370"/>
                  <a:pt x="823063" y="14911863"/>
                </a:cubicBezTo>
                <a:cubicBezTo>
                  <a:pt x="627490" y="14690355"/>
                  <a:pt x="448210" y="14494410"/>
                  <a:pt x="89637" y="14494410"/>
                </a:cubicBezTo>
                <a:cubicBezTo>
                  <a:pt x="40751" y="14494410"/>
                  <a:pt x="0" y="14451816"/>
                  <a:pt x="0" y="14400702"/>
                </a:cubicBezTo>
                <a:cubicBezTo>
                  <a:pt x="0" y="14349579"/>
                  <a:pt x="40751" y="14306985"/>
                  <a:pt x="89637" y="14306985"/>
                </a:cubicBezTo>
                <a:close/>
                <a:moveTo>
                  <a:pt x="89638" y="11445584"/>
                </a:moveTo>
                <a:cubicBezTo>
                  <a:pt x="529702" y="11445584"/>
                  <a:pt x="757877" y="11701165"/>
                  <a:pt x="953458" y="11922672"/>
                </a:cubicBezTo>
                <a:cubicBezTo>
                  <a:pt x="1140886" y="12135658"/>
                  <a:pt x="1328321" y="12340124"/>
                  <a:pt x="1686885" y="12340124"/>
                </a:cubicBezTo>
                <a:cubicBezTo>
                  <a:pt x="2045448" y="12340124"/>
                  <a:pt x="2216576" y="12144179"/>
                  <a:pt x="2420311" y="11922672"/>
                </a:cubicBezTo>
                <a:cubicBezTo>
                  <a:pt x="2624035" y="11701165"/>
                  <a:pt x="2844067" y="11445584"/>
                  <a:pt x="3292268" y="11445584"/>
                </a:cubicBezTo>
                <a:cubicBezTo>
                  <a:pt x="3732324" y="11445584"/>
                  <a:pt x="3960501" y="11701165"/>
                  <a:pt x="4164234" y="11922672"/>
                </a:cubicBezTo>
                <a:cubicBezTo>
                  <a:pt x="4367960" y="12144179"/>
                  <a:pt x="4539097" y="12340124"/>
                  <a:pt x="4897661" y="12340124"/>
                </a:cubicBezTo>
                <a:cubicBezTo>
                  <a:pt x="5256224" y="12340124"/>
                  <a:pt x="5427353" y="12144179"/>
                  <a:pt x="5631086" y="11922672"/>
                </a:cubicBezTo>
                <a:cubicBezTo>
                  <a:pt x="5834812" y="11701165"/>
                  <a:pt x="6054844" y="11445584"/>
                  <a:pt x="6503045" y="11445584"/>
                </a:cubicBezTo>
                <a:cubicBezTo>
                  <a:pt x="6943100" y="11445584"/>
                  <a:pt x="7171277" y="11701165"/>
                  <a:pt x="7375011" y="11922672"/>
                </a:cubicBezTo>
                <a:cubicBezTo>
                  <a:pt x="7578736" y="12144179"/>
                  <a:pt x="7749873" y="12340124"/>
                  <a:pt x="8108437" y="12340124"/>
                </a:cubicBezTo>
                <a:cubicBezTo>
                  <a:pt x="8467000" y="12340124"/>
                  <a:pt x="8638129" y="12144179"/>
                  <a:pt x="8841862" y="11922672"/>
                </a:cubicBezTo>
                <a:cubicBezTo>
                  <a:pt x="9045588" y="11701165"/>
                  <a:pt x="9265620" y="11445584"/>
                  <a:pt x="9713820" y="11445584"/>
                </a:cubicBezTo>
                <a:cubicBezTo>
                  <a:pt x="10153876" y="11445584"/>
                  <a:pt x="10382053" y="11701165"/>
                  <a:pt x="10585787" y="11922672"/>
                </a:cubicBezTo>
                <a:cubicBezTo>
                  <a:pt x="10789512" y="12144179"/>
                  <a:pt x="10960649" y="12340124"/>
                  <a:pt x="11319213" y="12340124"/>
                </a:cubicBezTo>
                <a:cubicBezTo>
                  <a:pt x="11677777" y="12340124"/>
                  <a:pt x="11848905" y="12144179"/>
                  <a:pt x="12052639" y="11922672"/>
                </a:cubicBezTo>
                <a:cubicBezTo>
                  <a:pt x="12256364" y="11701165"/>
                  <a:pt x="12484541" y="11445584"/>
                  <a:pt x="12924597" y="11445584"/>
                </a:cubicBezTo>
                <a:cubicBezTo>
                  <a:pt x="13364652" y="11445584"/>
                  <a:pt x="13592829" y="11701165"/>
                  <a:pt x="13796563" y="11922672"/>
                </a:cubicBezTo>
                <a:cubicBezTo>
                  <a:pt x="13992144" y="12135658"/>
                  <a:pt x="14171425" y="12340124"/>
                  <a:pt x="14529989" y="12340124"/>
                </a:cubicBezTo>
                <a:cubicBezTo>
                  <a:pt x="14888553" y="12340124"/>
                  <a:pt x="15059682" y="12144179"/>
                  <a:pt x="15263415" y="11922672"/>
                </a:cubicBezTo>
                <a:cubicBezTo>
                  <a:pt x="15390744" y="11784230"/>
                  <a:pt x="15527624" y="11632478"/>
                  <a:pt x="15719813" y="11538133"/>
                </a:cubicBezTo>
                <a:lnTo>
                  <a:pt x="15773620" y="11516511"/>
                </a:lnTo>
                <a:lnTo>
                  <a:pt x="15773620" y="11722903"/>
                </a:lnTo>
                <a:lnTo>
                  <a:pt x="15707541" y="11761866"/>
                </a:lnTo>
                <a:cubicBezTo>
                  <a:pt x="15593453" y="11839605"/>
                  <a:pt x="15499737" y="11943969"/>
                  <a:pt x="15401947" y="12050462"/>
                </a:cubicBezTo>
                <a:cubicBezTo>
                  <a:pt x="15198222" y="12271969"/>
                  <a:pt x="14970045" y="12527549"/>
                  <a:pt x="14529989" y="12527549"/>
                </a:cubicBezTo>
                <a:cubicBezTo>
                  <a:pt x="14089934" y="12527549"/>
                  <a:pt x="13861757" y="12271969"/>
                  <a:pt x="13658023" y="12050462"/>
                </a:cubicBezTo>
                <a:cubicBezTo>
                  <a:pt x="13454298" y="11828955"/>
                  <a:pt x="13283161" y="11633009"/>
                  <a:pt x="12924597" y="11633009"/>
                </a:cubicBezTo>
                <a:cubicBezTo>
                  <a:pt x="12566033" y="11633009"/>
                  <a:pt x="12394904" y="11828955"/>
                  <a:pt x="12191171" y="12050462"/>
                </a:cubicBezTo>
                <a:cubicBezTo>
                  <a:pt x="11987446" y="12271969"/>
                  <a:pt x="11759268" y="12527549"/>
                  <a:pt x="11319213" y="12527549"/>
                </a:cubicBezTo>
                <a:cubicBezTo>
                  <a:pt x="10879157" y="12527549"/>
                  <a:pt x="10650980" y="12271969"/>
                  <a:pt x="10447246" y="12050462"/>
                </a:cubicBezTo>
                <a:cubicBezTo>
                  <a:pt x="10243521" y="11828955"/>
                  <a:pt x="10072384" y="11633009"/>
                  <a:pt x="9713820" y="11633009"/>
                </a:cubicBezTo>
                <a:cubicBezTo>
                  <a:pt x="9355256" y="11633009"/>
                  <a:pt x="9184128" y="11828955"/>
                  <a:pt x="8980395" y="12050462"/>
                </a:cubicBezTo>
                <a:cubicBezTo>
                  <a:pt x="8776669" y="12271969"/>
                  <a:pt x="8556638" y="12527549"/>
                  <a:pt x="8108437" y="12527549"/>
                </a:cubicBezTo>
                <a:cubicBezTo>
                  <a:pt x="7668381" y="12527549"/>
                  <a:pt x="7440204" y="12271969"/>
                  <a:pt x="7236471" y="12050462"/>
                </a:cubicBezTo>
                <a:cubicBezTo>
                  <a:pt x="7032745" y="11828955"/>
                  <a:pt x="6861608" y="11633009"/>
                  <a:pt x="6503045" y="11633009"/>
                </a:cubicBezTo>
                <a:cubicBezTo>
                  <a:pt x="6144481" y="11633009"/>
                  <a:pt x="5973352" y="11828955"/>
                  <a:pt x="5769618" y="12050462"/>
                </a:cubicBezTo>
                <a:cubicBezTo>
                  <a:pt x="5565893" y="12271969"/>
                  <a:pt x="5345861" y="12527549"/>
                  <a:pt x="4897661" y="12527549"/>
                </a:cubicBezTo>
                <a:cubicBezTo>
                  <a:pt x="4457605" y="12527549"/>
                  <a:pt x="4229428" y="12271969"/>
                  <a:pt x="4025694" y="12050462"/>
                </a:cubicBezTo>
                <a:cubicBezTo>
                  <a:pt x="3821969" y="11828955"/>
                  <a:pt x="3650832" y="11633009"/>
                  <a:pt x="3292268" y="11633009"/>
                </a:cubicBezTo>
                <a:cubicBezTo>
                  <a:pt x="2933704" y="11633009"/>
                  <a:pt x="2762576" y="11828955"/>
                  <a:pt x="2558842" y="12050462"/>
                </a:cubicBezTo>
                <a:cubicBezTo>
                  <a:pt x="2355117" y="12271969"/>
                  <a:pt x="2135085" y="12527549"/>
                  <a:pt x="1695029" y="12527549"/>
                </a:cubicBezTo>
                <a:cubicBezTo>
                  <a:pt x="1254973" y="12527549"/>
                  <a:pt x="1026797" y="12271969"/>
                  <a:pt x="823063" y="12050462"/>
                </a:cubicBezTo>
                <a:cubicBezTo>
                  <a:pt x="627490" y="11828955"/>
                  <a:pt x="448210" y="11633009"/>
                  <a:pt x="89638" y="11633009"/>
                </a:cubicBezTo>
                <a:cubicBezTo>
                  <a:pt x="40751" y="11633009"/>
                  <a:pt x="0" y="11590415"/>
                  <a:pt x="0" y="11539301"/>
                </a:cubicBezTo>
                <a:cubicBezTo>
                  <a:pt x="0" y="11488178"/>
                  <a:pt x="40751" y="11445584"/>
                  <a:pt x="89638" y="11445584"/>
                </a:cubicBezTo>
                <a:close/>
                <a:moveTo>
                  <a:pt x="89638" y="8584192"/>
                </a:moveTo>
                <a:cubicBezTo>
                  <a:pt x="529702" y="8584192"/>
                  <a:pt x="757877" y="8839772"/>
                  <a:pt x="953458" y="9061280"/>
                </a:cubicBezTo>
                <a:cubicBezTo>
                  <a:pt x="1140886" y="9274266"/>
                  <a:pt x="1328321" y="9478732"/>
                  <a:pt x="1686885" y="9478732"/>
                </a:cubicBezTo>
                <a:cubicBezTo>
                  <a:pt x="2045448" y="9478732"/>
                  <a:pt x="2216577" y="9282787"/>
                  <a:pt x="2420311" y="9061280"/>
                </a:cubicBezTo>
                <a:cubicBezTo>
                  <a:pt x="2624035" y="8839772"/>
                  <a:pt x="2844068" y="8584192"/>
                  <a:pt x="3292268" y="8584192"/>
                </a:cubicBezTo>
                <a:cubicBezTo>
                  <a:pt x="3732324" y="8584192"/>
                  <a:pt x="3960501" y="8839772"/>
                  <a:pt x="4164235" y="9061280"/>
                </a:cubicBezTo>
                <a:cubicBezTo>
                  <a:pt x="4367960" y="9282787"/>
                  <a:pt x="4539097" y="9478732"/>
                  <a:pt x="4897661" y="9478732"/>
                </a:cubicBezTo>
                <a:cubicBezTo>
                  <a:pt x="5256224" y="9478732"/>
                  <a:pt x="5427353" y="9282787"/>
                  <a:pt x="5631087" y="9061280"/>
                </a:cubicBezTo>
                <a:cubicBezTo>
                  <a:pt x="5834812" y="8839772"/>
                  <a:pt x="6054844" y="8584192"/>
                  <a:pt x="6503045" y="8584192"/>
                </a:cubicBezTo>
                <a:cubicBezTo>
                  <a:pt x="6943100" y="8584192"/>
                  <a:pt x="7171277" y="8839772"/>
                  <a:pt x="7375011" y="9061280"/>
                </a:cubicBezTo>
                <a:cubicBezTo>
                  <a:pt x="7578736" y="9282787"/>
                  <a:pt x="7749873" y="9478732"/>
                  <a:pt x="8108437" y="9478732"/>
                </a:cubicBezTo>
                <a:cubicBezTo>
                  <a:pt x="8467000" y="9478732"/>
                  <a:pt x="8638129" y="9282787"/>
                  <a:pt x="8841862" y="9061280"/>
                </a:cubicBezTo>
                <a:cubicBezTo>
                  <a:pt x="9045588" y="8839772"/>
                  <a:pt x="9265620" y="8584192"/>
                  <a:pt x="9713820" y="8584192"/>
                </a:cubicBezTo>
                <a:cubicBezTo>
                  <a:pt x="10153876" y="8584192"/>
                  <a:pt x="10382053" y="8839772"/>
                  <a:pt x="10585787" y="9061280"/>
                </a:cubicBezTo>
                <a:cubicBezTo>
                  <a:pt x="10789512" y="9282787"/>
                  <a:pt x="10960649" y="9478732"/>
                  <a:pt x="11319213" y="9478732"/>
                </a:cubicBezTo>
                <a:cubicBezTo>
                  <a:pt x="11677777" y="9478732"/>
                  <a:pt x="11848905" y="9282787"/>
                  <a:pt x="12052639" y="9061280"/>
                </a:cubicBezTo>
                <a:cubicBezTo>
                  <a:pt x="12256364" y="8839772"/>
                  <a:pt x="12484541" y="8584192"/>
                  <a:pt x="12924597" y="8584192"/>
                </a:cubicBezTo>
                <a:cubicBezTo>
                  <a:pt x="13364652" y="8584192"/>
                  <a:pt x="13592829" y="8839772"/>
                  <a:pt x="13796563" y="9061280"/>
                </a:cubicBezTo>
                <a:cubicBezTo>
                  <a:pt x="13992144" y="9274266"/>
                  <a:pt x="14171425" y="9478732"/>
                  <a:pt x="14529989" y="9478732"/>
                </a:cubicBezTo>
                <a:cubicBezTo>
                  <a:pt x="14888553" y="9478732"/>
                  <a:pt x="15059682" y="9282787"/>
                  <a:pt x="15263415" y="9061280"/>
                </a:cubicBezTo>
                <a:cubicBezTo>
                  <a:pt x="15390744" y="8922838"/>
                  <a:pt x="15527624" y="8771086"/>
                  <a:pt x="15719813" y="8676741"/>
                </a:cubicBezTo>
                <a:lnTo>
                  <a:pt x="15773620" y="8655118"/>
                </a:lnTo>
                <a:lnTo>
                  <a:pt x="15773620" y="8861511"/>
                </a:lnTo>
                <a:lnTo>
                  <a:pt x="15707541" y="8900473"/>
                </a:lnTo>
                <a:cubicBezTo>
                  <a:pt x="15593453" y="8978213"/>
                  <a:pt x="15499737" y="9082577"/>
                  <a:pt x="15401947" y="9189070"/>
                </a:cubicBezTo>
                <a:cubicBezTo>
                  <a:pt x="15198222" y="9410577"/>
                  <a:pt x="14970045" y="9666157"/>
                  <a:pt x="14529989" y="9666157"/>
                </a:cubicBezTo>
                <a:cubicBezTo>
                  <a:pt x="14089934" y="9666157"/>
                  <a:pt x="13861757" y="9410577"/>
                  <a:pt x="13658023" y="9189070"/>
                </a:cubicBezTo>
                <a:cubicBezTo>
                  <a:pt x="13454298" y="8967563"/>
                  <a:pt x="13283161" y="8771617"/>
                  <a:pt x="12924597" y="8771617"/>
                </a:cubicBezTo>
                <a:cubicBezTo>
                  <a:pt x="12566033" y="8771617"/>
                  <a:pt x="12394904" y="8967563"/>
                  <a:pt x="12191171" y="9189070"/>
                </a:cubicBezTo>
                <a:cubicBezTo>
                  <a:pt x="11987446" y="9410577"/>
                  <a:pt x="11759268" y="9666157"/>
                  <a:pt x="11319213" y="9666157"/>
                </a:cubicBezTo>
                <a:cubicBezTo>
                  <a:pt x="10879157" y="9666157"/>
                  <a:pt x="10650980" y="9410577"/>
                  <a:pt x="10447246" y="9189070"/>
                </a:cubicBezTo>
                <a:cubicBezTo>
                  <a:pt x="10243521" y="8967563"/>
                  <a:pt x="10072384" y="8771617"/>
                  <a:pt x="9713820" y="8771617"/>
                </a:cubicBezTo>
                <a:cubicBezTo>
                  <a:pt x="9355256" y="8771617"/>
                  <a:pt x="9184128" y="8967563"/>
                  <a:pt x="8980395" y="9189070"/>
                </a:cubicBezTo>
                <a:cubicBezTo>
                  <a:pt x="8776669" y="9410577"/>
                  <a:pt x="8556638" y="9666157"/>
                  <a:pt x="8108437" y="9666157"/>
                </a:cubicBezTo>
                <a:cubicBezTo>
                  <a:pt x="7668381" y="9666157"/>
                  <a:pt x="7440204" y="9410577"/>
                  <a:pt x="7236471" y="9189070"/>
                </a:cubicBezTo>
                <a:cubicBezTo>
                  <a:pt x="7032745" y="8967563"/>
                  <a:pt x="6861608" y="8771617"/>
                  <a:pt x="6503045" y="8771617"/>
                </a:cubicBezTo>
                <a:cubicBezTo>
                  <a:pt x="6144481" y="8771617"/>
                  <a:pt x="5973352" y="8967563"/>
                  <a:pt x="5769618" y="9189070"/>
                </a:cubicBezTo>
                <a:cubicBezTo>
                  <a:pt x="5565893" y="9410577"/>
                  <a:pt x="5345861" y="9666157"/>
                  <a:pt x="4897661" y="9666157"/>
                </a:cubicBezTo>
                <a:cubicBezTo>
                  <a:pt x="4457605" y="9666157"/>
                  <a:pt x="4229428" y="9410577"/>
                  <a:pt x="4025694" y="9189070"/>
                </a:cubicBezTo>
                <a:cubicBezTo>
                  <a:pt x="3821969" y="8967563"/>
                  <a:pt x="3650832" y="8771617"/>
                  <a:pt x="3292268" y="8771617"/>
                </a:cubicBezTo>
                <a:cubicBezTo>
                  <a:pt x="2933704" y="8771617"/>
                  <a:pt x="2762576" y="8967563"/>
                  <a:pt x="2558842" y="9189070"/>
                </a:cubicBezTo>
                <a:cubicBezTo>
                  <a:pt x="2355117" y="9410577"/>
                  <a:pt x="2135085" y="9666157"/>
                  <a:pt x="1695029" y="9666157"/>
                </a:cubicBezTo>
                <a:cubicBezTo>
                  <a:pt x="1254973" y="9666157"/>
                  <a:pt x="1026797" y="9410577"/>
                  <a:pt x="823063" y="9189070"/>
                </a:cubicBezTo>
                <a:cubicBezTo>
                  <a:pt x="627490" y="8967563"/>
                  <a:pt x="448210" y="8771617"/>
                  <a:pt x="89638" y="8771617"/>
                </a:cubicBezTo>
                <a:cubicBezTo>
                  <a:pt x="40751" y="8771617"/>
                  <a:pt x="0" y="8729023"/>
                  <a:pt x="0" y="8677909"/>
                </a:cubicBezTo>
                <a:cubicBezTo>
                  <a:pt x="0" y="8626786"/>
                  <a:pt x="40751" y="8584192"/>
                  <a:pt x="89638" y="8584192"/>
                </a:cubicBezTo>
                <a:close/>
                <a:moveTo>
                  <a:pt x="89638" y="5722791"/>
                </a:moveTo>
                <a:cubicBezTo>
                  <a:pt x="529702" y="5722791"/>
                  <a:pt x="757877" y="5978372"/>
                  <a:pt x="953458" y="6199879"/>
                </a:cubicBezTo>
                <a:cubicBezTo>
                  <a:pt x="1140886" y="6412865"/>
                  <a:pt x="1328321" y="6617331"/>
                  <a:pt x="1686885" y="6617331"/>
                </a:cubicBezTo>
                <a:cubicBezTo>
                  <a:pt x="2045448" y="6617331"/>
                  <a:pt x="2216577" y="6421386"/>
                  <a:pt x="2420311" y="6199879"/>
                </a:cubicBezTo>
                <a:cubicBezTo>
                  <a:pt x="2624036" y="5978372"/>
                  <a:pt x="2844068" y="5722791"/>
                  <a:pt x="3292268" y="5722791"/>
                </a:cubicBezTo>
                <a:cubicBezTo>
                  <a:pt x="3732324" y="5722791"/>
                  <a:pt x="3960501" y="5978372"/>
                  <a:pt x="4164235" y="6199879"/>
                </a:cubicBezTo>
                <a:cubicBezTo>
                  <a:pt x="4367960" y="6421386"/>
                  <a:pt x="4539097" y="6617331"/>
                  <a:pt x="4897661" y="6617331"/>
                </a:cubicBezTo>
                <a:cubicBezTo>
                  <a:pt x="5256224" y="6617331"/>
                  <a:pt x="5427353" y="6421386"/>
                  <a:pt x="5631087" y="6199879"/>
                </a:cubicBezTo>
                <a:cubicBezTo>
                  <a:pt x="5834812" y="5978372"/>
                  <a:pt x="6054844" y="5722791"/>
                  <a:pt x="6503045" y="5722791"/>
                </a:cubicBezTo>
                <a:cubicBezTo>
                  <a:pt x="6943100" y="5722791"/>
                  <a:pt x="7171278" y="5978372"/>
                  <a:pt x="7375011" y="6199879"/>
                </a:cubicBezTo>
                <a:cubicBezTo>
                  <a:pt x="7578737" y="6421386"/>
                  <a:pt x="7749874" y="6617331"/>
                  <a:pt x="8108438" y="6617331"/>
                </a:cubicBezTo>
                <a:cubicBezTo>
                  <a:pt x="8467000" y="6617331"/>
                  <a:pt x="8638129" y="6421386"/>
                  <a:pt x="8841862" y="6199879"/>
                </a:cubicBezTo>
                <a:cubicBezTo>
                  <a:pt x="9045588" y="5978372"/>
                  <a:pt x="9265620" y="5722791"/>
                  <a:pt x="9713820" y="5722791"/>
                </a:cubicBezTo>
                <a:cubicBezTo>
                  <a:pt x="10153876" y="5722791"/>
                  <a:pt x="10382053" y="5978372"/>
                  <a:pt x="10585787" y="6199879"/>
                </a:cubicBezTo>
                <a:cubicBezTo>
                  <a:pt x="10789512" y="6421386"/>
                  <a:pt x="10960649" y="6617331"/>
                  <a:pt x="11319213" y="6617331"/>
                </a:cubicBezTo>
                <a:cubicBezTo>
                  <a:pt x="11677777" y="6617331"/>
                  <a:pt x="11848905" y="6421386"/>
                  <a:pt x="12052639" y="6199879"/>
                </a:cubicBezTo>
                <a:cubicBezTo>
                  <a:pt x="12256364" y="5978372"/>
                  <a:pt x="12484541" y="5722791"/>
                  <a:pt x="12924597" y="5722791"/>
                </a:cubicBezTo>
                <a:cubicBezTo>
                  <a:pt x="13364652" y="5722791"/>
                  <a:pt x="13592829" y="5978372"/>
                  <a:pt x="13796563" y="6199879"/>
                </a:cubicBezTo>
                <a:cubicBezTo>
                  <a:pt x="13992144" y="6412865"/>
                  <a:pt x="14171425" y="6617331"/>
                  <a:pt x="14529989" y="6617331"/>
                </a:cubicBezTo>
                <a:cubicBezTo>
                  <a:pt x="14888553" y="6617331"/>
                  <a:pt x="15059682" y="6421386"/>
                  <a:pt x="15263415" y="6199879"/>
                </a:cubicBezTo>
                <a:cubicBezTo>
                  <a:pt x="15390744" y="6061437"/>
                  <a:pt x="15527624" y="5909685"/>
                  <a:pt x="15719813" y="5815340"/>
                </a:cubicBezTo>
                <a:lnTo>
                  <a:pt x="15773620" y="5793718"/>
                </a:lnTo>
                <a:lnTo>
                  <a:pt x="15773620" y="6000111"/>
                </a:lnTo>
                <a:lnTo>
                  <a:pt x="15707541" y="6039073"/>
                </a:lnTo>
                <a:cubicBezTo>
                  <a:pt x="15593453" y="6116813"/>
                  <a:pt x="15499737" y="6221176"/>
                  <a:pt x="15401947" y="6327669"/>
                </a:cubicBezTo>
                <a:cubicBezTo>
                  <a:pt x="15198222" y="6549176"/>
                  <a:pt x="14970045" y="6804756"/>
                  <a:pt x="14529989" y="6804756"/>
                </a:cubicBezTo>
                <a:cubicBezTo>
                  <a:pt x="14089934" y="6804756"/>
                  <a:pt x="13861757" y="6549176"/>
                  <a:pt x="13658023" y="6327669"/>
                </a:cubicBezTo>
                <a:cubicBezTo>
                  <a:pt x="13454298" y="6106162"/>
                  <a:pt x="13283161" y="5910216"/>
                  <a:pt x="12924597" y="5910216"/>
                </a:cubicBezTo>
                <a:cubicBezTo>
                  <a:pt x="12566033" y="5910216"/>
                  <a:pt x="12394904" y="6106162"/>
                  <a:pt x="12191171" y="6327669"/>
                </a:cubicBezTo>
                <a:cubicBezTo>
                  <a:pt x="11987446" y="6549176"/>
                  <a:pt x="11759268" y="6804756"/>
                  <a:pt x="11319213" y="6804756"/>
                </a:cubicBezTo>
                <a:cubicBezTo>
                  <a:pt x="10879157" y="6804756"/>
                  <a:pt x="10650980" y="6549176"/>
                  <a:pt x="10447246" y="6327669"/>
                </a:cubicBezTo>
                <a:cubicBezTo>
                  <a:pt x="10243521" y="6106162"/>
                  <a:pt x="10072384" y="5910216"/>
                  <a:pt x="9713820" y="5910216"/>
                </a:cubicBezTo>
                <a:cubicBezTo>
                  <a:pt x="9355256" y="5910216"/>
                  <a:pt x="9184128" y="6106162"/>
                  <a:pt x="8980395" y="6327669"/>
                </a:cubicBezTo>
                <a:cubicBezTo>
                  <a:pt x="8776669" y="6549176"/>
                  <a:pt x="8556638" y="6804756"/>
                  <a:pt x="8108438" y="6804756"/>
                </a:cubicBezTo>
                <a:cubicBezTo>
                  <a:pt x="7668382" y="6804756"/>
                  <a:pt x="7440205" y="6549176"/>
                  <a:pt x="7236471" y="6327669"/>
                </a:cubicBezTo>
                <a:cubicBezTo>
                  <a:pt x="7032746" y="6106162"/>
                  <a:pt x="6861608" y="5910216"/>
                  <a:pt x="6503045" y="5910216"/>
                </a:cubicBezTo>
                <a:cubicBezTo>
                  <a:pt x="6144481" y="5910216"/>
                  <a:pt x="5973352" y="6106162"/>
                  <a:pt x="5769619" y="6327669"/>
                </a:cubicBezTo>
                <a:cubicBezTo>
                  <a:pt x="5565893" y="6549176"/>
                  <a:pt x="5345861" y="6804756"/>
                  <a:pt x="4897661" y="6804756"/>
                </a:cubicBezTo>
                <a:cubicBezTo>
                  <a:pt x="4457605" y="6804756"/>
                  <a:pt x="4229428" y="6549176"/>
                  <a:pt x="4025695" y="6327669"/>
                </a:cubicBezTo>
                <a:cubicBezTo>
                  <a:pt x="3821969" y="6106162"/>
                  <a:pt x="3650832" y="5910216"/>
                  <a:pt x="3292268" y="5910216"/>
                </a:cubicBezTo>
                <a:cubicBezTo>
                  <a:pt x="2933705" y="5910216"/>
                  <a:pt x="2762576" y="6106162"/>
                  <a:pt x="2558842" y="6327669"/>
                </a:cubicBezTo>
                <a:cubicBezTo>
                  <a:pt x="2355117" y="6549176"/>
                  <a:pt x="2135085" y="6804756"/>
                  <a:pt x="1695029" y="6804756"/>
                </a:cubicBezTo>
                <a:cubicBezTo>
                  <a:pt x="1254974" y="6804756"/>
                  <a:pt x="1026797" y="6549176"/>
                  <a:pt x="823063" y="6327669"/>
                </a:cubicBezTo>
                <a:cubicBezTo>
                  <a:pt x="627490" y="6106162"/>
                  <a:pt x="448210" y="5910216"/>
                  <a:pt x="89638" y="5910216"/>
                </a:cubicBezTo>
                <a:cubicBezTo>
                  <a:pt x="40751" y="5910216"/>
                  <a:pt x="0" y="5867623"/>
                  <a:pt x="0" y="5816508"/>
                </a:cubicBezTo>
                <a:cubicBezTo>
                  <a:pt x="0" y="5765385"/>
                  <a:pt x="40751" y="5722791"/>
                  <a:pt x="89638" y="5722791"/>
                </a:cubicBezTo>
                <a:close/>
                <a:moveTo>
                  <a:pt x="89638" y="2861401"/>
                </a:moveTo>
                <a:cubicBezTo>
                  <a:pt x="529702" y="2861401"/>
                  <a:pt x="757877" y="3116981"/>
                  <a:pt x="953459" y="3338489"/>
                </a:cubicBezTo>
                <a:cubicBezTo>
                  <a:pt x="1140886" y="3551475"/>
                  <a:pt x="1328321" y="3755941"/>
                  <a:pt x="1686885" y="3755941"/>
                </a:cubicBezTo>
                <a:cubicBezTo>
                  <a:pt x="2045449" y="3755941"/>
                  <a:pt x="2216577" y="3559995"/>
                  <a:pt x="2420311" y="3338489"/>
                </a:cubicBezTo>
                <a:cubicBezTo>
                  <a:pt x="2624036" y="3116981"/>
                  <a:pt x="2844068" y="2861401"/>
                  <a:pt x="3292268" y="2861401"/>
                </a:cubicBezTo>
                <a:cubicBezTo>
                  <a:pt x="3732324" y="2861401"/>
                  <a:pt x="3960501" y="3116981"/>
                  <a:pt x="4164235" y="3338489"/>
                </a:cubicBezTo>
                <a:cubicBezTo>
                  <a:pt x="4367960" y="3559995"/>
                  <a:pt x="4539097" y="3755941"/>
                  <a:pt x="4897661" y="3755941"/>
                </a:cubicBezTo>
                <a:cubicBezTo>
                  <a:pt x="5256225" y="3755941"/>
                  <a:pt x="5427353" y="3559995"/>
                  <a:pt x="5631087" y="3338489"/>
                </a:cubicBezTo>
                <a:cubicBezTo>
                  <a:pt x="5834812" y="3116981"/>
                  <a:pt x="6054844" y="2861401"/>
                  <a:pt x="6503045" y="2861401"/>
                </a:cubicBezTo>
                <a:cubicBezTo>
                  <a:pt x="6943101" y="2861401"/>
                  <a:pt x="7171278" y="3116981"/>
                  <a:pt x="7375011" y="3338489"/>
                </a:cubicBezTo>
                <a:cubicBezTo>
                  <a:pt x="7578737" y="3559995"/>
                  <a:pt x="7749874" y="3755941"/>
                  <a:pt x="8108438" y="3755941"/>
                </a:cubicBezTo>
                <a:cubicBezTo>
                  <a:pt x="8467000" y="3755941"/>
                  <a:pt x="8638129" y="3559995"/>
                  <a:pt x="8841862" y="3338489"/>
                </a:cubicBezTo>
                <a:cubicBezTo>
                  <a:pt x="9045588" y="3116981"/>
                  <a:pt x="9265620" y="2861401"/>
                  <a:pt x="9713820" y="2861401"/>
                </a:cubicBezTo>
                <a:cubicBezTo>
                  <a:pt x="10153876" y="2861401"/>
                  <a:pt x="10382053" y="3116981"/>
                  <a:pt x="10585787" y="3338489"/>
                </a:cubicBezTo>
                <a:cubicBezTo>
                  <a:pt x="10789512" y="3559995"/>
                  <a:pt x="10960649" y="3755941"/>
                  <a:pt x="11319213" y="3755941"/>
                </a:cubicBezTo>
                <a:cubicBezTo>
                  <a:pt x="11677777" y="3755941"/>
                  <a:pt x="11848905" y="3559995"/>
                  <a:pt x="12052639" y="3338489"/>
                </a:cubicBezTo>
                <a:cubicBezTo>
                  <a:pt x="12256364" y="3116981"/>
                  <a:pt x="12484541" y="2861401"/>
                  <a:pt x="12924597" y="2861401"/>
                </a:cubicBezTo>
                <a:cubicBezTo>
                  <a:pt x="13364652" y="2861401"/>
                  <a:pt x="13592829" y="3116981"/>
                  <a:pt x="13796563" y="3338489"/>
                </a:cubicBezTo>
                <a:cubicBezTo>
                  <a:pt x="13992144" y="3551475"/>
                  <a:pt x="14171425" y="3755941"/>
                  <a:pt x="14529989" y="3755941"/>
                </a:cubicBezTo>
                <a:cubicBezTo>
                  <a:pt x="14888553" y="3755941"/>
                  <a:pt x="15059682" y="3559995"/>
                  <a:pt x="15263415" y="3338489"/>
                </a:cubicBezTo>
                <a:cubicBezTo>
                  <a:pt x="15390744" y="3200047"/>
                  <a:pt x="15527624" y="3048295"/>
                  <a:pt x="15719813" y="2953949"/>
                </a:cubicBezTo>
                <a:lnTo>
                  <a:pt x="15773620" y="2932327"/>
                </a:lnTo>
                <a:lnTo>
                  <a:pt x="15773620" y="3138720"/>
                </a:lnTo>
                <a:lnTo>
                  <a:pt x="15707541" y="3177683"/>
                </a:lnTo>
                <a:cubicBezTo>
                  <a:pt x="15593453" y="3255422"/>
                  <a:pt x="15499737" y="3359785"/>
                  <a:pt x="15401947" y="3466278"/>
                </a:cubicBezTo>
                <a:cubicBezTo>
                  <a:pt x="15198222" y="3687785"/>
                  <a:pt x="14970045" y="3943366"/>
                  <a:pt x="14529989" y="3943366"/>
                </a:cubicBezTo>
                <a:cubicBezTo>
                  <a:pt x="14089934" y="3943366"/>
                  <a:pt x="13861757" y="3687785"/>
                  <a:pt x="13658023" y="3466278"/>
                </a:cubicBezTo>
                <a:cubicBezTo>
                  <a:pt x="13454298" y="3244772"/>
                  <a:pt x="13283161" y="3048827"/>
                  <a:pt x="12924597" y="3048827"/>
                </a:cubicBezTo>
                <a:cubicBezTo>
                  <a:pt x="12566033" y="3048827"/>
                  <a:pt x="12394904" y="3244772"/>
                  <a:pt x="12191171" y="3466278"/>
                </a:cubicBezTo>
                <a:cubicBezTo>
                  <a:pt x="11987446" y="3687785"/>
                  <a:pt x="11759268" y="3943366"/>
                  <a:pt x="11319213" y="3943366"/>
                </a:cubicBezTo>
                <a:cubicBezTo>
                  <a:pt x="10879157" y="3943366"/>
                  <a:pt x="10650980" y="3687785"/>
                  <a:pt x="10447246" y="3466278"/>
                </a:cubicBezTo>
                <a:cubicBezTo>
                  <a:pt x="10243521" y="3244772"/>
                  <a:pt x="10072384" y="3048827"/>
                  <a:pt x="9713820" y="3048827"/>
                </a:cubicBezTo>
                <a:cubicBezTo>
                  <a:pt x="9355256" y="3048827"/>
                  <a:pt x="9184128" y="3244772"/>
                  <a:pt x="8980395" y="3466278"/>
                </a:cubicBezTo>
                <a:cubicBezTo>
                  <a:pt x="8776669" y="3687785"/>
                  <a:pt x="8556638" y="3943366"/>
                  <a:pt x="8108438" y="3943366"/>
                </a:cubicBezTo>
                <a:cubicBezTo>
                  <a:pt x="7668382" y="3943366"/>
                  <a:pt x="7440205" y="3687785"/>
                  <a:pt x="7236471" y="3466278"/>
                </a:cubicBezTo>
                <a:cubicBezTo>
                  <a:pt x="7032746" y="3244772"/>
                  <a:pt x="6861609" y="3048827"/>
                  <a:pt x="6503045" y="3048827"/>
                </a:cubicBezTo>
                <a:cubicBezTo>
                  <a:pt x="6144481" y="3048827"/>
                  <a:pt x="5973353" y="3244772"/>
                  <a:pt x="5769619" y="3466278"/>
                </a:cubicBezTo>
                <a:cubicBezTo>
                  <a:pt x="5565894" y="3687785"/>
                  <a:pt x="5345862" y="3943366"/>
                  <a:pt x="4897661" y="3943366"/>
                </a:cubicBezTo>
                <a:cubicBezTo>
                  <a:pt x="4457605" y="3943366"/>
                  <a:pt x="4229428" y="3687785"/>
                  <a:pt x="4025695" y="3466278"/>
                </a:cubicBezTo>
                <a:cubicBezTo>
                  <a:pt x="3821970" y="3244772"/>
                  <a:pt x="3650832" y="3048827"/>
                  <a:pt x="3292268" y="3048827"/>
                </a:cubicBezTo>
                <a:cubicBezTo>
                  <a:pt x="2933705" y="3048827"/>
                  <a:pt x="2762576" y="3244772"/>
                  <a:pt x="2558843" y="3466278"/>
                </a:cubicBezTo>
                <a:cubicBezTo>
                  <a:pt x="2355117" y="3687785"/>
                  <a:pt x="2135085" y="3943366"/>
                  <a:pt x="1695030" y="3943366"/>
                </a:cubicBezTo>
                <a:cubicBezTo>
                  <a:pt x="1254974" y="3943366"/>
                  <a:pt x="1026797" y="3687785"/>
                  <a:pt x="823063" y="3466278"/>
                </a:cubicBezTo>
                <a:cubicBezTo>
                  <a:pt x="627490" y="3244772"/>
                  <a:pt x="448210" y="3048827"/>
                  <a:pt x="89638" y="3048827"/>
                </a:cubicBezTo>
                <a:cubicBezTo>
                  <a:pt x="40753" y="3048827"/>
                  <a:pt x="0" y="3006233"/>
                  <a:pt x="0" y="2955118"/>
                </a:cubicBezTo>
                <a:cubicBezTo>
                  <a:pt x="0" y="2903995"/>
                  <a:pt x="40753" y="2861401"/>
                  <a:pt x="89638" y="2861401"/>
                </a:cubicBezTo>
                <a:close/>
                <a:moveTo>
                  <a:pt x="89638" y="0"/>
                </a:moveTo>
                <a:cubicBezTo>
                  <a:pt x="529702" y="0"/>
                  <a:pt x="757877" y="255580"/>
                  <a:pt x="953459" y="477088"/>
                </a:cubicBezTo>
                <a:cubicBezTo>
                  <a:pt x="1140886" y="690074"/>
                  <a:pt x="1328321" y="894541"/>
                  <a:pt x="1686885" y="894541"/>
                </a:cubicBezTo>
                <a:cubicBezTo>
                  <a:pt x="2045449" y="894541"/>
                  <a:pt x="2216577" y="698595"/>
                  <a:pt x="2420311" y="477088"/>
                </a:cubicBezTo>
                <a:cubicBezTo>
                  <a:pt x="2624036" y="255580"/>
                  <a:pt x="2844068" y="0"/>
                  <a:pt x="3292268" y="0"/>
                </a:cubicBezTo>
                <a:cubicBezTo>
                  <a:pt x="3732324" y="0"/>
                  <a:pt x="3960501" y="255580"/>
                  <a:pt x="4164235" y="477088"/>
                </a:cubicBezTo>
                <a:cubicBezTo>
                  <a:pt x="4367960" y="698595"/>
                  <a:pt x="4539097" y="894541"/>
                  <a:pt x="4897661" y="894541"/>
                </a:cubicBezTo>
                <a:cubicBezTo>
                  <a:pt x="5256225" y="894541"/>
                  <a:pt x="5427353" y="698595"/>
                  <a:pt x="5631087" y="477088"/>
                </a:cubicBezTo>
                <a:cubicBezTo>
                  <a:pt x="5834812" y="255580"/>
                  <a:pt x="6054844" y="0"/>
                  <a:pt x="6503045" y="0"/>
                </a:cubicBezTo>
                <a:cubicBezTo>
                  <a:pt x="6943101" y="0"/>
                  <a:pt x="7171278" y="255580"/>
                  <a:pt x="7375011" y="477088"/>
                </a:cubicBezTo>
                <a:cubicBezTo>
                  <a:pt x="7578737" y="698595"/>
                  <a:pt x="7749874" y="894541"/>
                  <a:pt x="8108438" y="894541"/>
                </a:cubicBezTo>
                <a:cubicBezTo>
                  <a:pt x="8467000" y="894541"/>
                  <a:pt x="8638129" y="698595"/>
                  <a:pt x="8841862" y="477088"/>
                </a:cubicBezTo>
                <a:cubicBezTo>
                  <a:pt x="9045588" y="255580"/>
                  <a:pt x="9265620" y="0"/>
                  <a:pt x="9713820" y="0"/>
                </a:cubicBezTo>
                <a:cubicBezTo>
                  <a:pt x="10153876" y="0"/>
                  <a:pt x="10382053" y="255580"/>
                  <a:pt x="10585787" y="477088"/>
                </a:cubicBezTo>
                <a:cubicBezTo>
                  <a:pt x="10789512" y="698595"/>
                  <a:pt x="10960649" y="894541"/>
                  <a:pt x="11319213" y="894541"/>
                </a:cubicBezTo>
                <a:cubicBezTo>
                  <a:pt x="11677777" y="894541"/>
                  <a:pt x="11848905" y="698595"/>
                  <a:pt x="12052639" y="477088"/>
                </a:cubicBezTo>
                <a:cubicBezTo>
                  <a:pt x="12256364" y="255580"/>
                  <a:pt x="12484541" y="0"/>
                  <a:pt x="12924597" y="0"/>
                </a:cubicBezTo>
                <a:cubicBezTo>
                  <a:pt x="13364652" y="0"/>
                  <a:pt x="13592829" y="255580"/>
                  <a:pt x="13796563" y="477088"/>
                </a:cubicBezTo>
                <a:cubicBezTo>
                  <a:pt x="13992144" y="690074"/>
                  <a:pt x="14171425" y="894541"/>
                  <a:pt x="14529989" y="894541"/>
                </a:cubicBezTo>
                <a:cubicBezTo>
                  <a:pt x="14888553" y="894541"/>
                  <a:pt x="15059682" y="698595"/>
                  <a:pt x="15263415" y="477088"/>
                </a:cubicBezTo>
                <a:cubicBezTo>
                  <a:pt x="15390744" y="338646"/>
                  <a:pt x="15527624" y="186894"/>
                  <a:pt x="15719813" y="92548"/>
                </a:cubicBezTo>
                <a:lnTo>
                  <a:pt x="15773620" y="70926"/>
                </a:lnTo>
                <a:lnTo>
                  <a:pt x="15773620" y="277319"/>
                </a:lnTo>
                <a:lnTo>
                  <a:pt x="15707541" y="316281"/>
                </a:lnTo>
                <a:cubicBezTo>
                  <a:pt x="15593453" y="394021"/>
                  <a:pt x="15499737" y="498384"/>
                  <a:pt x="15401947" y="604878"/>
                </a:cubicBezTo>
                <a:cubicBezTo>
                  <a:pt x="15198222" y="826385"/>
                  <a:pt x="14970045" y="1081965"/>
                  <a:pt x="14529989" y="1081965"/>
                </a:cubicBezTo>
                <a:cubicBezTo>
                  <a:pt x="14089934" y="1081965"/>
                  <a:pt x="13861757" y="826385"/>
                  <a:pt x="13658023" y="604878"/>
                </a:cubicBezTo>
                <a:cubicBezTo>
                  <a:pt x="13454298" y="383371"/>
                  <a:pt x="13283161" y="187425"/>
                  <a:pt x="12924597" y="187425"/>
                </a:cubicBezTo>
                <a:cubicBezTo>
                  <a:pt x="12566033" y="187425"/>
                  <a:pt x="12394904" y="383371"/>
                  <a:pt x="12191171" y="604878"/>
                </a:cubicBezTo>
                <a:cubicBezTo>
                  <a:pt x="11987446" y="826385"/>
                  <a:pt x="11759268" y="1081965"/>
                  <a:pt x="11319213" y="1081965"/>
                </a:cubicBezTo>
                <a:cubicBezTo>
                  <a:pt x="10879157" y="1081965"/>
                  <a:pt x="10650980" y="826385"/>
                  <a:pt x="10447246" y="604878"/>
                </a:cubicBezTo>
                <a:cubicBezTo>
                  <a:pt x="10243521" y="383371"/>
                  <a:pt x="10072384" y="187425"/>
                  <a:pt x="9713820" y="187425"/>
                </a:cubicBezTo>
                <a:cubicBezTo>
                  <a:pt x="9355256" y="187425"/>
                  <a:pt x="9184128" y="383371"/>
                  <a:pt x="8980395" y="604878"/>
                </a:cubicBezTo>
                <a:cubicBezTo>
                  <a:pt x="8776669" y="826385"/>
                  <a:pt x="8556638" y="1081965"/>
                  <a:pt x="8108438" y="1081965"/>
                </a:cubicBezTo>
                <a:cubicBezTo>
                  <a:pt x="7668382" y="1081965"/>
                  <a:pt x="7440205" y="826385"/>
                  <a:pt x="7236471" y="604878"/>
                </a:cubicBezTo>
                <a:cubicBezTo>
                  <a:pt x="7032746" y="383371"/>
                  <a:pt x="6861609" y="187425"/>
                  <a:pt x="6503045" y="187425"/>
                </a:cubicBezTo>
                <a:cubicBezTo>
                  <a:pt x="6144481" y="187425"/>
                  <a:pt x="5973353" y="383371"/>
                  <a:pt x="5769619" y="604878"/>
                </a:cubicBezTo>
                <a:cubicBezTo>
                  <a:pt x="5565894" y="826385"/>
                  <a:pt x="5345862" y="1081965"/>
                  <a:pt x="4897661" y="1081965"/>
                </a:cubicBezTo>
                <a:cubicBezTo>
                  <a:pt x="4457605" y="1081965"/>
                  <a:pt x="4229428" y="826385"/>
                  <a:pt x="4025695" y="604878"/>
                </a:cubicBezTo>
                <a:cubicBezTo>
                  <a:pt x="3821970" y="383371"/>
                  <a:pt x="3650832" y="187425"/>
                  <a:pt x="3292268" y="187425"/>
                </a:cubicBezTo>
                <a:cubicBezTo>
                  <a:pt x="2933705" y="187425"/>
                  <a:pt x="2762576" y="383371"/>
                  <a:pt x="2558843" y="604878"/>
                </a:cubicBezTo>
                <a:cubicBezTo>
                  <a:pt x="2355117" y="826385"/>
                  <a:pt x="2135085" y="1081965"/>
                  <a:pt x="1695030" y="1081965"/>
                </a:cubicBezTo>
                <a:cubicBezTo>
                  <a:pt x="1254974" y="1081965"/>
                  <a:pt x="1026797" y="826385"/>
                  <a:pt x="823063" y="604878"/>
                </a:cubicBezTo>
                <a:cubicBezTo>
                  <a:pt x="627490" y="383371"/>
                  <a:pt x="448210" y="187425"/>
                  <a:pt x="89638" y="187425"/>
                </a:cubicBezTo>
                <a:cubicBezTo>
                  <a:pt x="40753" y="187425"/>
                  <a:pt x="0" y="144831"/>
                  <a:pt x="0" y="93717"/>
                </a:cubicBezTo>
                <a:cubicBezTo>
                  <a:pt x="0" y="42593"/>
                  <a:pt x="40753" y="0"/>
                  <a:pt x="89638" y="0"/>
                </a:cubicBezTo>
                <a:close/>
              </a:path>
            </a:pathLst>
          </a:custGeom>
          <a:solidFill>
            <a:schemeClr val="accent1"/>
          </a:solidFill>
          <a:ln w="9525" cap="flat">
            <a:noFill/>
            <a:prstDash val="solid"/>
            <a:miter/>
          </a:ln>
        </p:spPr>
        <p:txBody>
          <a:bodyPr rtlCol="0" anchor="ctr"/>
          <a:lstStyle/>
          <a:p>
            <a:endParaRPr lang="en-US"/>
          </a:p>
        </p:txBody>
      </p:sp>
      <p:pic>
        <p:nvPicPr>
          <p:cNvPr id="3" name="Picture 2" descr="A picture containing plate&#10;&#10;Description automatically generated">
            <a:extLst>
              <a:ext uri="{FF2B5EF4-FFF2-40B4-BE49-F238E27FC236}">
                <a16:creationId xmlns:a16="http://schemas.microsoft.com/office/drawing/2014/main" id="{7D105111-4C59-D049-9EBD-98C8F8D35EFE}"/>
              </a:ext>
            </a:extLst>
          </p:cNvPr>
          <p:cNvPicPr>
            <a:picLocks noChangeAspect="1"/>
          </p:cNvPicPr>
          <p:nvPr userDrawn="1"/>
        </p:nvPicPr>
        <p:blipFill>
          <a:blip r:embed="rId2"/>
          <a:stretch>
            <a:fillRect/>
          </a:stretch>
        </p:blipFill>
        <p:spPr>
          <a:xfrm>
            <a:off x="245220" y="221305"/>
            <a:ext cx="1493772" cy="769644"/>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362E06F-A787-E24C-9319-A0ECA2D34A43}"/>
              </a:ext>
            </a:extLst>
          </p:cNvPr>
          <p:cNvPicPr>
            <a:picLocks noChangeAspect="1"/>
          </p:cNvPicPr>
          <p:nvPr userDrawn="1"/>
        </p:nvPicPr>
        <p:blipFill>
          <a:blip r:embed="rId3"/>
          <a:stretch>
            <a:fillRect/>
          </a:stretch>
        </p:blipFill>
        <p:spPr>
          <a:xfrm>
            <a:off x="7046208" y="487542"/>
            <a:ext cx="1593916" cy="246013"/>
          </a:xfrm>
          <a:prstGeom prst="rect">
            <a:avLst/>
          </a:prstGeom>
        </p:spPr>
      </p:pic>
      <p:sp>
        <p:nvSpPr>
          <p:cNvPr id="10" name="Rectangle 4">
            <a:extLst>
              <a:ext uri="{FF2B5EF4-FFF2-40B4-BE49-F238E27FC236}">
                <a16:creationId xmlns:a16="http://schemas.microsoft.com/office/drawing/2014/main" id="{07984712-EBEA-468B-BD97-E5373E256FA9}"/>
              </a:ext>
            </a:extLst>
          </p:cNvPr>
          <p:cNvSpPr>
            <a:spLocks noChangeArrowheads="1"/>
          </p:cNvSpPr>
          <p:nvPr userDrawn="1"/>
        </p:nvSpPr>
        <p:spPr bwMode="ltGray">
          <a:xfrm>
            <a:off x="425766"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3857963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Footer">
    <p:bg>
      <p:bgPr>
        <a:solidFill>
          <a:schemeClr val="bg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56F2FE8-1CA2-470D-BBD6-2826B10EE3B1}"/>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3625618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2843212"/>
          </a:xfrm>
          <a:prstGeom prst="rect">
            <a:avLst/>
          </a:prstGeom>
          <a:noFill/>
        </p:spPr>
        <p:txBody>
          <a:bodyPr vert="horz" lIns="91420" tIns="45710" rIns="91420" bIns="45710" anchor="ctr"/>
          <a:lstStyle>
            <a:lvl1pPr marL="0" indent="0" algn="ctr">
              <a:buNone/>
              <a:defRPr sz="2200" baseline="0">
                <a:solidFill>
                  <a:schemeClr val="tx1">
                    <a:alpha val="50000"/>
                  </a:schemeClr>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31029" y="3054518"/>
            <a:ext cx="8364236" cy="564257"/>
          </a:xfrm>
          <a:prstGeom prst="rect">
            <a:avLst/>
          </a:prstGeom>
        </p:spPr>
        <p:txBody>
          <a:bodyPr vert="horz" wrap="square">
            <a:noAutofit/>
          </a:bodyPr>
          <a:lstStyle>
            <a:lvl1pPr marL="0" indent="0">
              <a:buNone/>
              <a:defRPr sz="320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nchor="ctr"/>
          <a:lstStyle>
            <a:lvl1pPr marL="0" indent="0" algn="ctr">
              <a:buNone/>
              <a:defRPr sz="2200" baseline="0">
                <a:solidFill>
                  <a:schemeClr val="tx1">
                    <a:alpha val="50000"/>
                  </a:schemeClr>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195136"/>
            <a:ext cx="8115300" cy="2834640"/>
          </a:xfrm>
          <a:prstGeom prst="rect">
            <a:avLst/>
          </a:prstGeom>
        </p:spPr>
        <p:txBody>
          <a:bodyPr lIns="91420" tIns="45710" rIns="91420" bIns="45710" anchor="ctr">
            <a:noAutofit/>
          </a:bodyPr>
          <a:lstStyle>
            <a:lvl1pPr marL="0" indent="0" algn="ctr">
              <a:buNone/>
              <a:defRPr sz="2000" baseline="0">
                <a:solidFill>
                  <a:schemeClr val="tx1">
                    <a:alpha val="50000"/>
                  </a:schemeClr>
                </a:solidFill>
                <a:latin typeface="+mn-lt"/>
              </a:defRPr>
            </a:lvl1pPr>
          </a:lstStyle>
          <a:p>
            <a:pPr lvl="0"/>
            <a:r>
              <a:rPr lang="en-US" noProof="0" dirty="0"/>
              <a:t>Click icon to add table</a:t>
            </a:r>
            <a:endParaRPr lang="en-GB" noProof="0" dirty="0"/>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defRPr>
            </a:lvl1pPr>
          </a:lstStyle>
          <a:p>
            <a:pPr lvl="0"/>
            <a:r>
              <a:rPr lang="en-US" dirty="0"/>
              <a:t>Title Goes Here (28pt)</a:t>
            </a:r>
            <a:endParaRPr lang="en-GB" dirty="0"/>
          </a:p>
        </p:txBody>
      </p:sp>
      <p:sp>
        <p:nvSpPr>
          <p:cNvPr id="7" name="Text Placeholder 9">
            <a:extLst>
              <a:ext uri="{FF2B5EF4-FFF2-40B4-BE49-F238E27FC236}">
                <a16:creationId xmlns:a16="http://schemas.microsoft.com/office/drawing/2014/main" id="{9E7A4DC0-AB05-B84F-8321-B42FB28BD348}"/>
              </a:ext>
            </a:extLst>
          </p:cNvPr>
          <p:cNvSpPr>
            <a:spLocks noGrp="1"/>
          </p:cNvSpPr>
          <p:nvPr>
            <p:ph type="body" sz="quarter" idx="11" hasCustomPrompt="1"/>
          </p:nvPr>
        </p:nvSpPr>
        <p:spPr>
          <a:xfrm>
            <a:off x="437766" y="4047859"/>
            <a:ext cx="8210933" cy="326233"/>
          </a:xfrm>
          <a:prstGeom prst="rect">
            <a:avLst/>
          </a:prstGeom>
        </p:spPr>
        <p:txBody>
          <a:bodyPr wrap="square" lIns="91420" tIns="45710" rIns="91420" bIns="45710" anchor="t" anchorCtr="0">
            <a:noAutofit/>
          </a:bodyPr>
          <a:lstStyle>
            <a:lvl1pPr algn="l" defTabSz="603575">
              <a:lnSpc>
                <a:spcPct val="100000"/>
              </a:lnSpc>
              <a:spcBef>
                <a:spcPct val="50000"/>
              </a:spcBef>
              <a:buNone/>
              <a:defRPr sz="1200" b="0" i="0">
                <a:solidFill>
                  <a:schemeClr val="tx1">
                    <a:alpha val="3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Tree>
    <p:extLst>
      <p:ext uri="{BB962C8B-B14F-4D97-AF65-F5344CB8AC3E}">
        <p14:creationId xmlns:p14="http://schemas.microsoft.com/office/powerpoint/2010/main" val="1254563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194242"/>
            <a:ext cx="8115300" cy="2834640"/>
          </a:xfrm>
          <a:prstGeom prst="rect">
            <a:avLst/>
          </a:prstGeom>
        </p:spPr>
        <p:txBody>
          <a:bodyPr vert="horz" lIns="91420" tIns="45710" rIns="91420" bIns="45710" anchor="ctr">
            <a:noAutofit/>
          </a:bodyPr>
          <a:lstStyle>
            <a:lvl1pPr marL="0" indent="0" algn="ctr">
              <a:buNone/>
              <a:defRPr sz="2000" b="0" i="0">
                <a:solidFill>
                  <a:schemeClr val="tx1">
                    <a:alpha val="50000"/>
                  </a:schemeClr>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defRPr>
            </a:lvl1pPr>
          </a:lstStyle>
          <a:p>
            <a:pPr lvl="0"/>
            <a:r>
              <a:rPr lang="en-US" dirty="0"/>
              <a:t>Title Goes Here (28pt)</a:t>
            </a:r>
            <a:endParaRPr lang="en-GB" dirty="0"/>
          </a:p>
        </p:txBody>
      </p:sp>
      <p:sp>
        <p:nvSpPr>
          <p:cNvPr id="7" name="Text Placeholder 9">
            <a:extLst>
              <a:ext uri="{FF2B5EF4-FFF2-40B4-BE49-F238E27FC236}">
                <a16:creationId xmlns:a16="http://schemas.microsoft.com/office/drawing/2014/main" id="{A2EA98F9-78C2-7240-816B-AD90FC81920B}"/>
              </a:ext>
            </a:extLst>
          </p:cNvPr>
          <p:cNvSpPr>
            <a:spLocks noGrp="1"/>
          </p:cNvSpPr>
          <p:nvPr>
            <p:ph type="body" sz="quarter" idx="11" hasCustomPrompt="1"/>
          </p:nvPr>
        </p:nvSpPr>
        <p:spPr>
          <a:xfrm>
            <a:off x="437766" y="4047859"/>
            <a:ext cx="8210933" cy="326233"/>
          </a:xfrm>
          <a:prstGeom prst="rect">
            <a:avLst/>
          </a:prstGeom>
        </p:spPr>
        <p:txBody>
          <a:bodyPr wrap="square" lIns="91420" tIns="45710" rIns="91420" bIns="45710" anchor="t" anchorCtr="0">
            <a:noAutofit/>
          </a:bodyPr>
          <a:lstStyle>
            <a:lvl1pPr algn="l" defTabSz="603575">
              <a:lnSpc>
                <a:spcPct val="100000"/>
              </a:lnSpc>
              <a:spcBef>
                <a:spcPct val="50000"/>
              </a:spcBef>
              <a:buNone/>
              <a:defRPr sz="1200" b="0" i="0">
                <a:solidFill>
                  <a:schemeClr val="tx1">
                    <a:alpha val="3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Tree>
    <p:extLst>
      <p:ext uri="{BB962C8B-B14F-4D97-AF65-F5344CB8AC3E}">
        <p14:creationId xmlns:p14="http://schemas.microsoft.com/office/powerpoint/2010/main" val="23699458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alf Page Bullet +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accent1"/>
              </a:solidFill>
            </a:endParaRPr>
          </a:p>
        </p:txBody>
      </p:sp>
      <p:sp>
        <p:nvSpPr>
          <p:cNvPr id="6" name="Title Placeholder 5"/>
          <p:cNvSpPr>
            <a:spLocks noGrp="1"/>
          </p:cNvSpPr>
          <p:nvPr>
            <p:ph type="title" hasCustomPrompt="1"/>
          </p:nvPr>
        </p:nvSpPr>
        <p:spPr bwMode="auto">
          <a:xfrm>
            <a:off x="437766" y="416821"/>
            <a:ext cx="368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Here (28pt)  Limit Two Lines</a:t>
            </a:r>
            <a:endParaRPr lang="en-GB" dirty="0"/>
          </a:p>
        </p:txBody>
      </p:sp>
      <p:sp>
        <p:nvSpPr>
          <p:cNvPr id="21" name="Picture Placeholder 6">
            <a:extLst>
              <a:ext uri="{FF2B5EF4-FFF2-40B4-BE49-F238E27FC236}">
                <a16:creationId xmlns:a16="http://schemas.microsoft.com/office/drawing/2014/main" id="{C87BC8F3-531D-B143-A0AC-A9C39E31B082}"/>
              </a:ext>
            </a:extLst>
          </p:cNvPr>
          <p:cNvSpPr>
            <a:spLocks noGrp="1"/>
          </p:cNvSpPr>
          <p:nvPr>
            <p:ph type="pic" sz="quarter" idx="11"/>
          </p:nvPr>
        </p:nvSpPr>
        <p:spPr>
          <a:xfrm>
            <a:off x="4572000" y="1"/>
            <a:ext cx="4572000" cy="5143500"/>
          </a:xfrm>
          <a:prstGeom prst="rect">
            <a:avLst/>
          </a:prstGeom>
        </p:spPr>
        <p:txBody>
          <a:bodyPr anchor="ctr" anchorCtr="0"/>
          <a:lstStyle>
            <a:lvl1pPr marL="0" indent="0" algn="ctr">
              <a:buNone/>
              <a:defRPr>
                <a:solidFill>
                  <a:schemeClr val="tx2">
                    <a:alpha val="50000"/>
                  </a:schemeClr>
                </a:solidFill>
              </a:defRPr>
            </a:lvl1pPr>
          </a:lstStyle>
          <a:p>
            <a:r>
              <a:rPr lang="en-US" dirty="0"/>
              <a:t>Click icon to add picture</a:t>
            </a:r>
          </a:p>
        </p:txBody>
      </p:sp>
      <p:sp>
        <p:nvSpPr>
          <p:cNvPr id="27" name="Rectangle 4">
            <a:extLst>
              <a:ext uri="{FF2B5EF4-FFF2-40B4-BE49-F238E27FC236}">
                <a16:creationId xmlns:a16="http://schemas.microsoft.com/office/drawing/2014/main" id="{F07495A3-9545-E44B-AF9C-8F264AFB8ECE}"/>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sp>
        <p:nvSpPr>
          <p:cNvPr id="44" name="Text Placeholder 3">
            <a:extLst>
              <a:ext uri="{FF2B5EF4-FFF2-40B4-BE49-F238E27FC236}">
                <a16:creationId xmlns:a16="http://schemas.microsoft.com/office/drawing/2014/main" id="{FCF7AAF5-440E-554A-B000-860E29431C45}"/>
              </a:ext>
            </a:extLst>
          </p:cNvPr>
          <p:cNvSpPr>
            <a:spLocks noGrp="1"/>
          </p:cNvSpPr>
          <p:nvPr>
            <p:ph type="body" sz="quarter" idx="12" hasCustomPrompt="1"/>
          </p:nvPr>
        </p:nvSpPr>
        <p:spPr>
          <a:xfrm>
            <a:off x="437766" y="1665182"/>
            <a:ext cx="3662024" cy="2849668"/>
          </a:xfrm>
          <a:prstGeom prst="rect">
            <a:avLst/>
          </a:prstGeom>
        </p:spPr>
        <p:txBody>
          <a:bodyPr vert="horz" lIns="91440" tIns="45720" rIns="91440" bIns="45720" rtlCol="0" anchor="t">
            <a:noAutofit/>
          </a:bodyPr>
          <a:lstStyle>
            <a:lvl1pPr marL="228600" indent="-219456">
              <a:buClr>
                <a:schemeClr val="bg1"/>
              </a:buClr>
              <a:defRPr lang="en-GB" dirty="0">
                <a:solidFill>
                  <a:schemeClr val="tx1"/>
                </a:solidFill>
              </a:defRPr>
            </a:lvl1pPr>
            <a:lvl2pPr marL="448056" indent="-210312">
              <a:buClr>
                <a:schemeClr val="bg1"/>
              </a:buClr>
              <a:tabLst>
                <a:tab pos="171450" algn="l"/>
              </a:tabLst>
              <a:defRPr lang="en-GB" dirty="0">
                <a:solidFill>
                  <a:schemeClr val="tx1"/>
                </a:solidFill>
              </a:defRPr>
            </a:lvl2pPr>
            <a:lvl3pPr marL="621792" indent="-173736">
              <a:buClr>
                <a:schemeClr val="bg1"/>
              </a:buClr>
              <a:defRPr lang="en-GB" dirty="0">
                <a:solidFill>
                  <a:schemeClr val="tx1"/>
                </a:solidFill>
              </a:defRPr>
            </a:lvl3pPr>
            <a:lvl4pPr marL="804672" indent="-201168">
              <a:buClr>
                <a:schemeClr val="bg1"/>
              </a:buClr>
              <a:defRPr lang="en-GB" dirty="0">
                <a:solidFill>
                  <a:schemeClr val="tx1"/>
                </a:solidFill>
              </a:defRPr>
            </a:lvl4pPr>
            <a:lvl5pPr marL="969264" indent="-173736">
              <a:buClr>
                <a:schemeClr val="bg1"/>
              </a:buClr>
              <a:defRPr lang="en-US" dirty="0">
                <a:solidFill>
                  <a:schemeClr val="tx1"/>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16" name="Picture 15">
            <a:extLst>
              <a:ext uri="{FF2B5EF4-FFF2-40B4-BE49-F238E27FC236}">
                <a16:creationId xmlns:a16="http://schemas.microsoft.com/office/drawing/2014/main" id="{2D75AEEF-7A4B-F649-83F1-6352E44E4733}"/>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 Bullet">
    <p:spTree>
      <p:nvGrpSpPr>
        <p:cNvPr id="1" name=""/>
        <p:cNvGrpSpPr/>
        <p:nvPr/>
      </p:nvGrpSpPr>
      <p:grpSpPr>
        <a:xfrm>
          <a:off x="0" y="0"/>
          <a:ext cx="0" cy="0"/>
          <a:chOff x="0" y="0"/>
          <a:chExt cx="0" cy="0"/>
        </a:xfrm>
      </p:grpSpPr>
      <p:sp>
        <p:nvSpPr>
          <p:cNvPr id="55" name="Text Placeholder 3">
            <a:extLst>
              <a:ext uri="{FF2B5EF4-FFF2-40B4-BE49-F238E27FC236}">
                <a16:creationId xmlns:a16="http://schemas.microsoft.com/office/drawing/2014/main" id="{7FE68FC0-196A-C447-BF71-17E6C0767B8C}"/>
              </a:ext>
            </a:extLst>
          </p:cNvPr>
          <p:cNvSpPr>
            <a:spLocks noGrp="1"/>
          </p:cNvSpPr>
          <p:nvPr>
            <p:ph type="body" sz="quarter" idx="12" hasCustomPrompt="1"/>
          </p:nvPr>
        </p:nvSpPr>
        <p:spPr>
          <a:xfrm>
            <a:off x="4993516" y="416820"/>
            <a:ext cx="3749040" cy="4206240"/>
          </a:xfrm>
          <a:prstGeom prst="rect">
            <a:avLst/>
          </a:prstGeom>
        </p:spPr>
        <p:txBody>
          <a:bodyPr vert="horz" lIns="91440" tIns="45720" rIns="91440" bIns="45720" rtlCol="0" anchor="ctr">
            <a:noAutofit/>
          </a:bodyPr>
          <a:lstStyle>
            <a:lvl1pPr marL="228600" indent="-219456">
              <a:buClr>
                <a:schemeClr val="accent1"/>
              </a:buClr>
              <a:defRPr lang="en-GB" dirty="0">
                <a:solidFill>
                  <a:schemeClr val="tx1"/>
                </a:solidFill>
              </a:defRPr>
            </a:lvl1pPr>
            <a:lvl2pPr marL="448056" indent="-210312">
              <a:buClr>
                <a:schemeClr val="accent1"/>
              </a:buClr>
              <a:tabLst>
                <a:tab pos="171450" algn="l"/>
              </a:tabLst>
              <a:defRPr lang="en-GB" dirty="0">
                <a:solidFill>
                  <a:schemeClr val="tx1"/>
                </a:solidFill>
              </a:defRPr>
            </a:lvl2pPr>
            <a:lvl3pPr marL="621792" indent="-173736">
              <a:buClr>
                <a:schemeClr val="accent1"/>
              </a:buClr>
              <a:defRPr lang="en-GB" dirty="0">
                <a:solidFill>
                  <a:schemeClr val="tx1"/>
                </a:solidFill>
              </a:defRPr>
            </a:lvl3pPr>
            <a:lvl4pPr marL="804672" indent="-201168">
              <a:buClr>
                <a:schemeClr val="accent1"/>
              </a:buClr>
              <a:defRPr lang="en-GB" dirty="0">
                <a:solidFill>
                  <a:schemeClr val="tx1"/>
                </a:solidFill>
              </a:defRPr>
            </a:lvl4pPr>
            <a:lvl5pPr marL="969264" indent="-173736">
              <a:buClr>
                <a:schemeClr val="accent1"/>
              </a:buClr>
              <a:defRPr lang="en-US" dirty="0">
                <a:solidFill>
                  <a:schemeClr val="tx1"/>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29235" y="1657350"/>
            <a:ext cx="3813048"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35" name="Rectangle 4">
            <a:extLst>
              <a:ext uri="{FF2B5EF4-FFF2-40B4-BE49-F238E27FC236}">
                <a16:creationId xmlns:a16="http://schemas.microsoft.com/office/drawing/2014/main" id="{615FCF1C-F450-D049-BE86-CF177ED2020C}"/>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pic>
        <p:nvPicPr>
          <p:cNvPr id="15" name="Picture 14">
            <a:extLst>
              <a:ext uri="{FF2B5EF4-FFF2-40B4-BE49-F238E27FC236}">
                <a16:creationId xmlns:a16="http://schemas.microsoft.com/office/drawing/2014/main" id="{9FECB77D-0C0D-EA42-A7B8-9BC8C7C7816B}"/>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 Image with 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Picture Placeholder 6"/>
          <p:cNvSpPr>
            <a:spLocks noGrp="1"/>
          </p:cNvSpPr>
          <p:nvPr>
            <p:ph type="pic" sz="quarter" idx="10"/>
          </p:nvPr>
        </p:nvSpPr>
        <p:spPr>
          <a:xfrm>
            <a:off x="5074920" y="498360"/>
            <a:ext cx="3566160" cy="3566160"/>
          </a:xfrm>
          <a:prstGeom prst="rect">
            <a:avLst/>
          </a:prstGeom>
        </p:spPr>
        <p:txBody>
          <a:bodyPr anchor="ctr" anchorCtr="0"/>
          <a:lstStyle>
            <a:lvl1pPr marL="0" indent="0" algn="ctr">
              <a:buNone/>
              <a:defRPr>
                <a:solidFill>
                  <a:schemeClr val="tx1">
                    <a:alpha val="50000"/>
                  </a:schemeClr>
                </a:solidFill>
              </a:defRPr>
            </a:lvl1pPr>
          </a:lstStyle>
          <a:p>
            <a:r>
              <a:rPr lang="en-US" dirty="0"/>
              <a:t>Click icon to add picture</a:t>
            </a:r>
          </a:p>
        </p:txBody>
      </p:sp>
      <p:sp>
        <p:nvSpPr>
          <p:cNvPr id="9" name="Text Placeholder 8"/>
          <p:cNvSpPr>
            <a:spLocks noGrp="1"/>
          </p:cNvSpPr>
          <p:nvPr>
            <p:ph type="body" sz="quarter" idx="11" hasCustomPrompt="1"/>
          </p:nvPr>
        </p:nvSpPr>
        <p:spPr>
          <a:xfrm>
            <a:off x="5078413" y="4377076"/>
            <a:ext cx="3559175" cy="457200"/>
          </a:xfrm>
          <a:prstGeom prst="rect">
            <a:avLst/>
          </a:prstGeom>
        </p:spPr>
        <p:txBody>
          <a:bodyPr lIns="0" tIns="0" rIns="0" bIns="0"/>
          <a:lstStyle>
            <a:lvl1pPr marL="0" indent="0" algn="ctr">
              <a:buNone/>
              <a:defRPr sz="1400"/>
            </a:lvl1pPr>
          </a:lstStyle>
          <a:p>
            <a:pPr lvl="0"/>
            <a:r>
              <a:rPr lang="en-US" dirty="0"/>
              <a:t>Image caption here</a:t>
            </a:r>
          </a:p>
        </p:txBody>
      </p:sp>
      <p:sp>
        <p:nvSpPr>
          <p:cNvPr id="34" name="Rectangle 4">
            <a:extLst>
              <a:ext uri="{FF2B5EF4-FFF2-40B4-BE49-F238E27FC236}">
                <a16:creationId xmlns:a16="http://schemas.microsoft.com/office/drawing/2014/main" id="{D3AD71BE-0E75-9046-A6B1-F478971276A9}"/>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4A0F7B47-F401-C449-B112-83715318CD46}"/>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6"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Half Page ">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14" name="Rectangle 4">
            <a:extLst>
              <a:ext uri="{FF2B5EF4-FFF2-40B4-BE49-F238E27FC236}">
                <a16:creationId xmlns:a16="http://schemas.microsoft.com/office/drawing/2014/main" id="{BFC758D3-E0B7-4949-9D05-349BBC9F65F0}"/>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15" name="Picture 14">
            <a:extLst>
              <a:ext uri="{FF2B5EF4-FFF2-40B4-BE49-F238E27FC236}">
                <a16:creationId xmlns:a16="http://schemas.microsoft.com/office/drawing/2014/main" id="{CCDE9F91-6282-E840-BC44-246811E11B13}"/>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Page + Imag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solidFill>
                  <a:schemeClr val="tx1">
                    <a:alpha val="50000"/>
                  </a:schemeClr>
                </a:solidFill>
              </a:defRPr>
            </a:lvl1pPr>
          </a:lstStyle>
          <a:p>
            <a:r>
              <a:rPr lang="en-US" dirty="0"/>
              <a:t>Click icon to add picture</a:t>
            </a:r>
          </a:p>
        </p:txBody>
      </p:sp>
      <p:sp>
        <p:nvSpPr>
          <p:cNvPr id="15" name="Rectangle 4">
            <a:extLst>
              <a:ext uri="{FF2B5EF4-FFF2-40B4-BE49-F238E27FC236}">
                <a16:creationId xmlns:a16="http://schemas.microsoft.com/office/drawing/2014/main" id="{16BDCFFC-00AA-F848-A326-BEAC553148BD}"/>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A9F016E1-7CDB-8A40-9884-B04BB8FC61D3}"/>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bg1"/>
        </a:soli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C50ABABC-74B2-804C-983A-8BB58FC7055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582506" y="1083243"/>
            <a:ext cx="3561494" cy="4070648"/>
          </a:xfrm>
          <a:prstGeom prst="rect">
            <a:avLst/>
          </a:prstGeom>
        </p:spPr>
      </p:pic>
      <p:sp>
        <p:nvSpPr>
          <p:cNvPr id="16" name="Subtitle 2"/>
          <p:cNvSpPr>
            <a:spLocks noGrp="1"/>
          </p:cNvSpPr>
          <p:nvPr userDrawn="1">
            <p:ph type="subTitle" idx="1" hasCustomPrompt="1"/>
          </p:nvPr>
        </p:nvSpPr>
        <p:spPr>
          <a:xfrm>
            <a:off x="425766" y="3856736"/>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userDrawn="1">
            <p:ph type="body" sz="quarter" idx="11" hasCustomPrompt="1"/>
          </p:nvPr>
        </p:nvSpPr>
        <p:spPr>
          <a:xfrm>
            <a:off x="425766" y="4102749"/>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userDrawn="1">
            <p:ph type="body" sz="quarter" idx="12" hasCustomPrompt="1"/>
          </p:nvPr>
        </p:nvSpPr>
        <p:spPr>
          <a:xfrm>
            <a:off x="425766" y="4348762"/>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userDrawn="1">
            <p:ph type="body" sz="quarter" idx="13" hasCustomPrompt="1"/>
          </p:nvPr>
        </p:nvSpPr>
        <p:spPr>
          <a:xfrm>
            <a:off x="425766" y="3107661"/>
            <a:ext cx="5486400" cy="299001"/>
          </a:xfrm>
          <a:prstGeom prst="rect">
            <a:avLst/>
          </a:prstGeom>
        </p:spPr>
        <p:txBody>
          <a:bodyPr lIns="91420" tIns="45710" rIns="91420" bIns="45710">
            <a:noAutofit/>
          </a:bodyPr>
          <a:lstStyle>
            <a:lvl1pPr marL="0" indent="0">
              <a:spcBef>
                <a:spcPts val="600"/>
              </a:spcBef>
              <a:buFont typeface="Arial" panose="020B0604020202020204" pitchFamily="34" charset="0"/>
              <a:buNone/>
              <a:defRPr sz="2200" b="0" i="0" baseline="0">
                <a:solidFill>
                  <a:schemeClr val="accent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userDrawn="1">
            <p:ph type="ctrTitle" hasCustomPrompt="1"/>
          </p:nvPr>
        </p:nvSpPr>
        <p:spPr>
          <a:xfrm>
            <a:off x="425766" y="1653702"/>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pic>
        <p:nvPicPr>
          <p:cNvPr id="9" name="Picture 8" descr="A picture containing plate&#10;&#10;Description automatically generated">
            <a:extLst>
              <a:ext uri="{FF2B5EF4-FFF2-40B4-BE49-F238E27FC236}">
                <a16:creationId xmlns:a16="http://schemas.microsoft.com/office/drawing/2014/main" id="{1BDEF780-71A1-FC4C-A6DF-FF180C7C3E9C}"/>
              </a:ext>
            </a:extLst>
          </p:cNvPr>
          <p:cNvPicPr>
            <a:picLocks noChangeAspect="1"/>
          </p:cNvPicPr>
          <p:nvPr userDrawn="1"/>
        </p:nvPicPr>
        <p:blipFill>
          <a:blip r:embed="rId3"/>
          <a:stretch>
            <a:fillRect/>
          </a:stretch>
        </p:blipFill>
        <p:spPr>
          <a:xfrm>
            <a:off x="245220" y="221305"/>
            <a:ext cx="1493772" cy="769644"/>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D0D65856-5F32-064C-BBD1-7E42D1621E19}"/>
              </a:ext>
            </a:extLst>
          </p:cNvPr>
          <p:cNvPicPr>
            <a:picLocks noChangeAspect="1"/>
          </p:cNvPicPr>
          <p:nvPr userDrawn="1"/>
        </p:nvPicPr>
        <p:blipFill>
          <a:blip r:embed="rId4"/>
          <a:stretch>
            <a:fillRect/>
          </a:stretch>
        </p:blipFill>
        <p:spPr>
          <a:xfrm>
            <a:off x="7046208" y="487542"/>
            <a:ext cx="1593916" cy="246013"/>
          </a:xfrm>
          <a:prstGeom prst="rect">
            <a:avLst/>
          </a:prstGeom>
        </p:spPr>
      </p:pic>
      <p:sp>
        <p:nvSpPr>
          <p:cNvPr id="11" name="Rectangle 4">
            <a:extLst>
              <a:ext uri="{FF2B5EF4-FFF2-40B4-BE49-F238E27FC236}">
                <a16:creationId xmlns:a16="http://schemas.microsoft.com/office/drawing/2014/main" id="{7A002B21-5FBD-4C91-8BBD-B80D20649CF1}"/>
              </a:ext>
            </a:extLst>
          </p:cNvPr>
          <p:cNvSpPr>
            <a:spLocks noChangeArrowheads="1"/>
          </p:cNvSpPr>
          <p:nvPr userDrawn="1"/>
        </p:nvSpPr>
        <p:spPr bwMode="ltGray">
          <a:xfrm>
            <a:off x="425764" y="487607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10339675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f Page + 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solidFill>
                  <a:schemeClr val="tx1">
                    <a:alpha val="50000"/>
                  </a:schemeClr>
                </a:solidFill>
              </a:defRPr>
            </a:lvl1pPr>
          </a:lstStyle>
          <a:p>
            <a:r>
              <a:rPr lang="en-US" dirty="0"/>
              <a:t>Click icon to add chart</a:t>
            </a:r>
          </a:p>
        </p:txBody>
      </p:sp>
      <p:sp>
        <p:nvSpPr>
          <p:cNvPr id="15" name="Rectangle 4">
            <a:extLst>
              <a:ext uri="{FF2B5EF4-FFF2-40B4-BE49-F238E27FC236}">
                <a16:creationId xmlns:a16="http://schemas.microsoft.com/office/drawing/2014/main" id="{FD425FA1-1B89-114A-8E59-00893B11D472}"/>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0A5B2D22-D399-884E-8F57-6C1C69B7D46B}"/>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alf Page + 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solidFill>
                  <a:schemeClr val="tx1">
                    <a:alpha val="50000"/>
                  </a:schemeClr>
                </a:solidFill>
              </a:defRPr>
            </a:lvl1pPr>
          </a:lstStyle>
          <a:p>
            <a:r>
              <a:rPr lang="en-US" dirty="0"/>
              <a:t>Click icon to add table</a:t>
            </a:r>
          </a:p>
        </p:txBody>
      </p:sp>
      <p:sp>
        <p:nvSpPr>
          <p:cNvPr id="15" name="Rectangle 4">
            <a:extLst>
              <a:ext uri="{FF2B5EF4-FFF2-40B4-BE49-F238E27FC236}">
                <a16:creationId xmlns:a16="http://schemas.microsoft.com/office/drawing/2014/main" id="{0BEC07A4-7286-564F-8CA0-A98A6A9C1B0F}"/>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Confidential   </a:t>
            </a:r>
          </a:p>
        </p:txBody>
      </p:sp>
      <p:pic>
        <p:nvPicPr>
          <p:cNvPr id="16" name="Picture 15">
            <a:extLst>
              <a:ext uri="{FF2B5EF4-FFF2-40B4-BE49-F238E27FC236}">
                <a16:creationId xmlns:a16="http://schemas.microsoft.com/office/drawing/2014/main" id="{89F3D1E6-03EF-A64E-9C0D-6C98C20D983D}"/>
              </a:ext>
            </a:extLst>
          </p:cNvPr>
          <p:cNvPicPr>
            <a:picLocks noChangeAspect="1"/>
          </p:cNvPicPr>
          <p:nvPr userDrawn="1"/>
        </p:nvPicPr>
        <p:blipFill>
          <a:blip r:embed="rId2"/>
          <a:stretch>
            <a:fillRect/>
          </a:stretch>
        </p:blipFill>
        <p:spPr>
          <a:xfrm>
            <a:off x="528762" y="4759447"/>
            <a:ext cx="921665" cy="155093"/>
          </a:xfrm>
          <a:prstGeom prst="rect">
            <a:avLst/>
          </a:prstGeom>
        </p:spPr>
      </p:pic>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 Midnigh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365F29-121E-C747-911F-91B167525BCF}"/>
              </a:ext>
            </a:extLst>
          </p:cNvPr>
          <p:cNvPicPr>
            <a:picLocks noChangeAspect="1"/>
          </p:cNvPicPr>
          <p:nvPr userDrawn="1"/>
        </p:nvPicPr>
        <p:blipFill>
          <a:blip r:embed="rId2"/>
          <a:stretch>
            <a:fillRect/>
          </a:stretch>
        </p:blipFill>
        <p:spPr>
          <a:xfrm>
            <a:off x="2502974" y="2222615"/>
            <a:ext cx="4149590" cy="698270"/>
          </a:xfrm>
          <a:prstGeom prst="rect">
            <a:avLst/>
          </a:prstGeom>
        </p:spPr>
      </p:pic>
      <p:sp>
        <p:nvSpPr>
          <p:cNvPr id="3" name="Rectangle 4">
            <a:extLst>
              <a:ext uri="{FF2B5EF4-FFF2-40B4-BE49-F238E27FC236}">
                <a16:creationId xmlns:a16="http://schemas.microsoft.com/office/drawing/2014/main" id="{9F68B511-724A-4F67-BDD2-97B3612B51F0}"/>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9587595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osing – Green">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FE5E72-D73B-3B4E-93C9-BCF593EC214E}"/>
              </a:ext>
            </a:extLst>
          </p:cNvPr>
          <p:cNvPicPr>
            <a:picLocks noChangeAspect="1"/>
          </p:cNvPicPr>
          <p:nvPr userDrawn="1"/>
        </p:nvPicPr>
        <p:blipFill>
          <a:blip r:embed="rId2"/>
          <a:stretch>
            <a:fillRect/>
          </a:stretch>
        </p:blipFill>
        <p:spPr>
          <a:xfrm>
            <a:off x="2502974" y="2222615"/>
            <a:ext cx="4149590" cy="698270"/>
          </a:xfrm>
          <a:prstGeom prst="rect">
            <a:avLst/>
          </a:prstGeom>
        </p:spPr>
      </p:pic>
      <p:sp>
        <p:nvSpPr>
          <p:cNvPr id="3" name="Rectangle 4">
            <a:extLst>
              <a:ext uri="{FF2B5EF4-FFF2-40B4-BE49-F238E27FC236}">
                <a16:creationId xmlns:a16="http://schemas.microsoft.com/office/drawing/2014/main" id="{C8C85E69-F749-460C-9283-43C9C40F75CE}"/>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913711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 Midnight">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4" y="3856737"/>
            <a:ext cx="8339328"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4" y="4102750"/>
            <a:ext cx="8339328"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4" y="4348763"/>
            <a:ext cx="8339328"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4" y="3107662"/>
            <a:ext cx="8339328" cy="299001"/>
          </a:xfrm>
          <a:prstGeom prst="rect">
            <a:avLst/>
          </a:prstGeom>
        </p:spPr>
        <p:txBody>
          <a:bodyPr lIns="91420" tIns="45710" rIns="91420" bIns="45710" anchor="t"/>
          <a:lstStyle>
            <a:lvl1pPr marL="0" indent="0">
              <a:spcBef>
                <a:spcPts val="6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4"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grpSp>
        <p:nvGrpSpPr>
          <p:cNvPr id="2" name="Group 1">
            <a:extLst>
              <a:ext uri="{FF2B5EF4-FFF2-40B4-BE49-F238E27FC236}">
                <a16:creationId xmlns:a16="http://schemas.microsoft.com/office/drawing/2014/main" id="{01A6899F-6FED-BF42-A542-980B0B4428D5}"/>
              </a:ext>
            </a:extLst>
          </p:cNvPr>
          <p:cNvGrpSpPr/>
          <p:nvPr userDrawn="1"/>
        </p:nvGrpSpPr>
        <p:grpSpPr>
          <a:xfrm>
            <a:off x="469643" y="391309"/>
            <a:ext cx="2033863" cy="422624"/>
            <a:chOff x="469642" y="391308"/>
            <a:chExt cx="2033863" cy="422624"/>
          </a:xfrm>
        </p:grpSpPr>
        <p:sp>
          <p:nvSpPr>
            <p:cNvPr id="21" name="Freeform 20">
              <a:extLst>
                <a:ext uri="{FF2B5EF4-FFF2-40B4-BE49-F238E27FC236}">
                  <a16:creationId xmlns:a16="http://schemas.microsoft.com/office/drawing/2014/main" id="{F6572D07-2355-2043-AD6A-1E0659E6A53A}"/>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7" name="Freeform 6">
              <a:extLst>
                <a:ext uri="{FF2B5EF4-FFF2-40B4-BE49-F238E27FC236}">
                  <a16:creationId xmlns:a16="http://schemas.microsoft.com/office/drawing/2014/main" id="{D31A31EB-5EDA-FD46-8C98-2C0D46C2719A}"/>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7391369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 MIdnight Graphic">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856737"/>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5" y="410275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5" y="4348763"/>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5"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1681655"/>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21" name="Freeform 20">
            <a:extLst>
              <a:ext uri="{FF2B5EF4-FFF2-40B4-BE49-F238E27FC236}">
                <a16:creationId xmlns:a16="http://schemas.microsoft.com/office/drawing/2014/main" id="{DE133895-CF0C-8D48-B4A3-4C94D525E188}"/>
              </a:ext>
            </a:extLst>
          </p:cNvPr>
          <p:cNvSpPr/>
          <p:nvPr userDrawn="1"/>
        </p:nvSpPr>
        <p:spPr>
          <a:xfrm>
            <a:off x="6551150" y="1842670"/>
            <a:ext cx="2596234" cy="2532920"/>
          </a:xfrm>
          <a:custGeom>
            <a:avLst/>
            <a:gdLst>
              <a:gd name="connsiteX0" fmla="*/ 89637 w 15773620"/>
              <a:gd name="connsiteY0" fmla="*/ 14306985 h 15388950"/>
              <a:gd name="connsiteX1" fmla="*/ 953458 w 15773620"/>
              <a:gd name="connsiteY1" fmla="*/ 14784072 h 15388950"/>
              <a:gd name="connsiteX2" fmla="*/ 1686885 w 15773620"/>
              <a:gd name="connsiteY2" fmla="*/ 15201525 h 15388950"/>
              <a:gd name="connsiteX3" fmla="*/ 2420311 w 15773620"/>
              <a:gd name="connsiteY3" fmla="*/ 14784072 h 15388950"/>
              <a:gd name="connsiteX4" fmla="*/ 3292267 w 15773620"/>
              <a:gd name="connsiteY4" fmla="*/ 14306985 h 15388950"/>
              <a:gd name="connsiteX5" fmla="*/ 4164234 w 15773620"/>
              <a:gd name="connsiteY5" fmla="*/ 14784072 h 15388950"/>
              <a:gd name="connsiteX6" fmla="*/ 4897660 w 15773620"/>
              <a:gd name="connsiteY6" fmla="*/ 15201525 h 15388950"/>
              <a:gd name="connsiteX7" fmla="*/ 5631086 w 15773620"/>
              <a:gd name="connsiteY7" fmla="*/ 14784072 h 15388950"/>
              <a:gd name="connsiteX8" fmla="*/ 6503044 w 15773620"/>
              <a:gd name="connsiteY8" fmla="*/ 14306985 h 15388950"/>
              <a:gd name="connsiteX9" fmla="*/ 7375010 w 15773620"/>
              <a:gd name="connsiteY9" fmla="*/ 14784072 h 15388950"/>
              <a:gd name="connsiteX10" fmla="*/ 8108437 w 15773620"/>
              <a:gd name="connsiteY10" fmla="*/ 15201525 h 15388950"/>
              <a:gd name="connsiteX11" fmla="*/ 8841862 w 15773620"/>
              <a:gd name="connsiteY11" fmla="*/ 14784072 h 15388950"/>
              <a:gd name="connsiteX12" fmla="*/ 9713820 w 15773620"/>
              <a:gd name="connsiteY12" fmla="*/ 14306985 h 15388950"/>
              <a:gd name="connsiteX13" fmla="*/ 10585787 w 15773620"/>
              <a:gd name="connsiteY13" fmla="*/ 14784072 h 15388950"/>
              <a:gd name="connsiteX14" fmla="*/ 11319213 w 15773620"/>
              <a:gd name="connsiteY14" fmla="*/ 15201525 h 15388950"/>
              <a:gd name="connsiteX15" fmla="*/ 12052639 w 15773620"/>
              <a:gd name="connsiteY15" fmla="*/ 14784072 h 15388950"/>
              <a:gd name="connsiteX16" fmla="*/ 12924597 w 15773620"/>
              <a:gd name="connsiteY16" fmla="*/ 14306985 h 15388950"/>
              <a:gd name="connsiteX17" fmla="*/ 13796563 w 15773620"/>
              <a:gd name="connsiteY17" fmla="*/ 14784072 h 15388950"/>
              <a:gd name="connsiteX18" fmla="*/ 14529989 w 15773620"/>
              <a:gd name="connsiteY18" fmla="*/ 15201525 h 15388950"/>
              <a:gd name="connsiteX19" fmla="*/ 15263415 w 15773620"/>
              <a:gd name="connsiteY19" fmla="*/ 14784072 h 15388950"/>
              <a:gd name="connsiteX20" fmla="*/ 15719813 w 15773620"/>
              <a:gd name="connsiteY20" fmla="*/ 14399533 h 15388950"/>
              <a:gd name="connsiteX21" fmla="*/ 15773620 w 15773620"/>
              <a:gd name="connsiteY21" fmla="*/ 14377911 h 15388950"/>
              <a:gd name="connsiteX22" fmla="*/ 15773620 w 15773620"/>
              <a:gd name="connsiteY22" fmla="*/ 14584304 h 15388950"/>
              <a:gd name="connsiteX23" fmla="*/ 15707541 w 15773620"/>
              <a:gd name="connsiteY23" fmla="*/ 14623267 h 15388950"/>
              <a:gd name="connsiteX24" fmla="*/ 15401947 w 15773620"/>
              <a:gd name="connsiteY24" fmla="*/ 14911863 h 15388950"/>
              <a:gd name="connsiteX25" fmla="*/ 14529989 w 15773620"/>
              <a:gd name="connsiteY25" fmla="*/ 15388950 h 15388950"/>
              <a:gd name="connsiteX26" fmla="*/ 13658023 w 15773620"/>
              <a:gd name="connsiteY26" fmla="*/ 14911863 h 15388950"/>
              <a:gd name="connsiteX27" fmla="*/ 12924597 w 15773620"/>
              <a:gd name="connsiteY27" fmla="*/ 14494410 h 15388950"/>
              <a:gd name="connsiteX28" fmla="*/ 12191171 w 15773620"/>
              <a:gd name="connsiteY28" fmla="*/ 14911863 h 15388950"/>
              <a:gd name="connsiteX29" fmla="*/ 11319213 w 15773620"/>
              <a:gd name="connsiteY29" fmla="*/ 15388950 h 15388950"/>
              <a:gd name="connsiteX30" fmla="*/ 10447246 w 15773620"/>
              <a:gd name="connsiteY30" fmla="*/ 14911863 h 15388950"/>
              <a:gd name="connsiteX31" fmla="*/ 9713820 w 15773620"/>
              <a:gd name="connsiteY31" fmla="*/ 14494410 h 15388950"/>
              <a:gd name="connsiteX32" fmla="*/ 8980395 w 15773620"/>
              <a:gd name="connsiteY32" fmla="*/ 14911863 h 15388950"/>
              <a:gd name="connsiteX33" fmla="*/ 8108437 w 15773620"/>
              <a:gd name="connsiteY33" fmla="*/ 15388950 h 15388950"/>
              <a:gd name="connsiteX34" fmla="*/ 7236470 w 15773620"/>
              <a:gd name="connsiteY34" fmla="*/ 14911863 h 15388950"/>
              <a:gd name="connsiteX35" fmla="*/ 6503044 w 15773620"/>
              <a:gd name="connsiteY35" fmla="*/ 14494410 h 15388950"/>
              <a:gd name="connsiteX36" fmla="*/ 5769618 w 15773620"/>
              <a:gd name="connsiteY36" fmla="*/ 14911863 h 15388950"/>
              <a:gd name="connsiteX37" fmla="*/ 4897660 w 15773620"/>
              <a:gd name="connsiteY37" fmla="*/ 15388950 h 15388950"/>
              <a:gd name="connsiteX38" fmla="*/ 4025694 w 15773620"/>
              <a:gd name="connsiteY38" fmla="*/ 14911863 h 15388950"/>
              <a:gd name="connsiteX39" fmla="*/ 3292267 w 15773620"/>
              <a:gd name="connsiteY39" fmla="*/ 14494410 h 15388950"/>
              <a:gd name="connsiteX40" fmla="*/ 2558842 w 15773620"/>
              <a:gd name="connsiteY40" fmla="*/ 14911863 h 15388950"/>
              <a:gd name="connsiteX41" fmla="*/ 1695029 w 15773620"/>
              <a:gd name="connsiteY41" fmla="*/ 15388950 h 15388950"/>
              <a:gd name="connsiteX42" fmla="*/ 823063 w 15773620"/>
              <a:gd name="connsiteY42" fmla="*/ 14911863 h 15388950"/>
              <a:gd name="connsiteX43" fmla="*/ 89637 w 15773620"/>
              <a:gd name="connsiteY43" fmla="*/ 14494410 h 15388950"/>
              <a:gd name="connsiteX44" fmla="*/ 0 w 15773620"/>
              <a:gd name="connsiteY44" fmla="*/ 14400702 h 15388950"/>
              <a:gd name="connsiteX45" fmla="*/ 89637 w 15773620"/>
              <a:gd name="connsiteY45" fmla="*/ 14306985 h 15388950"/>
              <a:gd name="connsiteX46" fmla="*/ 89638 w 15773620"/>
              <a:gd name="connsiteY46" fmla="*/ 11445584 h 15388950"/>
              <a:gd name="connsiteX47" fmla="*/ 953458 w 15773620"/>
              <a:gd name="connsiteY47" fmla="*/ 11922672 h 15388950"/>
              <a:gd name="connsiteX48" fmla="*/ 1686885 w 15773620"/>
              <a:gd name="connsiteY48" fmla="*/ 12340124 h 15388950"/>
              <a:gd name="connsiteX49" fmla="*/ 2420311 w 15773620"/>
              <a:gd name="connsiteY49" fmla="*/ 11922672 h 15388950"/>
              <a:gd name="connsiteX50" fmla="*/ 3292268 w 15773620"/>
              <a:gd name="connsiteY50" fmla="*/ 11445584 h 15388950"/>
              <a:gd name="connsiteX51" fmla="*/ 4164234 w 15773620"/>
              <a:gd name="connsiteY51" fmla="*/ 11922672 h 15388950"/>
              <a:gd name="connsiteX52" fmla="*/ 4897661 w 15773620"/>
              <a:gd name="connsiteY52" fmla="*/ 12340124 h 15388950"/>
              <a:gd name="connsiteX53" fmla="*/ 5631086 w 15773620"/>
              <a:gd name="connsiteY53" fmla="*/ 11922672 h 15388950"/>
              <a:gd name="connsiteX54" fmla="*/ 6503045 w 15773620"/>
              <a:gd name="connsiteY54" fmla="*/ 11445584 h 15388950"/>
              <a:gd name="connsiteX55" fmla="*/ 7375011 w 15773620"/>
              <a:gd name="connsiteY55" fmla="*/ 11922672 h 15388950"/>
              <a:gd name="connsiteX56" fmla="*/ 8108437 w 15773620"/>
              <a:gd name="connsiteY56" fmla="*/ 12340124 h 15388950"/>
              <a:gd name="connsiteX57" fmla="*/ 8841862 w 15773620"/>
              <a:gd name="connsiteY57" fmla="*/ 11922672 h 15388950"/>
              <a:gd name="connsiteX58" fmla="*/ 9713820 w 15773620"/>
              <a:gd name="connsiteY58" fmla="*/ 11445584 h 15388950"/>
              <a:gd name="connsiteX59" fmla="*/ 10585787 w 15773620"/>
              <a:gd name="connsiteY59" fmla="*/ 11922672 h 15388950"/>
              <a:gd name="connsiteX60" fmla="*/ 11319213 w 15773620"/>
              <a:gd name="connsiteY60" fmla="*/ 12340124 h 15388950"/>
              <a:gd name="connsiteX61" fmla="*/ 12052639 w 15773620"/>
              <a:gd name="connsiteY61" fmla="*/ 11922672 h 15388950"/>
              <a:gd name="connsiteX62" fmla="*/ 12924597 w 15773620"/>
              <a:gd name="connsiteY62" fmla="*/ 11445584 h 15388950"/>
              <a:gd name="connsiteX63" fmla="*/ 13796563 w 15773620"/>
              <a:gd name="connsiteY63" fmla="*/ 11922672 h 15388950"/>
              <a:gd name="connsiteX64" fmla="*/ 14529989 w 15773620"/>
              <a:gd name="connsiteY64" fmla="*/ 12340124 h 15388950"/>
              <a:gd name="connsiteX65" fmla="*/ 15263415 w 15773620"/>
              <a:gd name="connsiteY65" fmla="*/ 11922672 h 15388950"/>
              <a:gd name="connsiteX66" fmla="*/ 15719813 w 15773620"/>
              <a:gd name="connsiteY66" fmla="*/ 11538133 h 15388950"/>
              <a:gd name="connsiteX67" fmla="*/ 15773620 w 15773620"/>
              <a:gd name="connsiteY67" fmla="*/ 11516511 h 15388950"/>
              <a:gd name="connsiteX68" fmla="*/ 15773620 w 15773620"/>
              <a:gd name="connsiteY68" fmla="*/ 11722903 h 15388950"/>
              <a:gd name="connsiteX69" fmla="*/ 15707541 w 15773620"/>
              <a:gd name="connsiteY69" fmla="*/ 11761866 h 15388950"/>
              <a:gd name="connsiteX70" fmla="*/ 15401947 w 15773620"/>
              <a:gd name="connsiteY70" fmla="*/ 12050462 h 15388950"/>
              <a:gd name="connsiteX71" fmla="*/ 14529989 w 15773620"/>
              <a:gd name="connsiteY71" fmla="*/ 12527549 h 15388950"/>
              <a:gd name="connsiteX72" fmla="*/ 13658023 w 15773620"/>
              <a:gd name="connsiteY72" fmla="*/ 12050462 h 15388950"/>
              <a:gd name="connsiteX73" fmla="*/ 12924597 w 15773620"/>
              <a:gd name="connsiteY73" fmla="*/ 11633009 h 15388950"/>
              <a:gd name="connsiteX74" fmla="*/ 12191171 w 15773620"/>
              <a:gd name="connsiteY74" fmla="*/ 12050462 h 15388950"/>
              <a:gd name="connsiteX75" fmla="*/ 11319213 w 15773620"/>
              <a:gd name="connsiteY75" fmla="*/ 12527549 h 15388950"/>
              <a:gd name="connsiteX76" fmla="*/ 10447246 w 15773620"/>
              <a:gd name="connsiteY76" fmla="*/ 12050462 h 15388950"/>
              <a:gd name="connsiteX77" fmla="*/ 9713820 w 15773620"/>
              <a:gd name="connsiteY77" fmla="*/ 11633009 h 15388950"/>
              <a:gd name="connsiteX78" fmla="*/ 8980395 w 15773620"/>
              <a:gd name="connsiteY78" fmla="*/ 12050462 h 15388950"/>
              <a:gd name="connsiteX79" fmla="*/ 8108437 w 15773620"/>
              <a:gd name="connsiteY79" fmla="*/ 12527549 h 15388950"/>
              <a:gd name="connsiteX80" fmla="*/ 7236471 w 15773620"/>
              <a:gd name="connsiteY80" fmla="*/ 12050462 h 15388950"/>
              <a:gd name="connsiteX81" fmla="*/ 6503045 w 15773620"/>
              <a:gd name="connsiteY81" fmla="*/ 11633009 h 15388950"/>
              <a:gd name="connsiteX82" fmla="*/ 5769618 w 15773620"/>
              <a:gd name="connsiteY82" fmla="*/ 12050462 h 15388950"/>
              <a:gd name="connsiteX83" fmla="*/ 4897661 w 15773620"/>
              <a:gd name="connsiteY83" fmla="*/ 12527549 h 15388950"/>
              <a:gd name="connsiteX84" fmla="*/ 4025694 w 15773620"/>
              <a:gd name="connsiteY84" fmla="*/ 12050462 h 15388950"/>
              <a:gd name="connsiteX85" fmla="*/ 3292268 w 15773620"/>
              <a:gd name="connsiteY85" fmla="*/ 11633009 h 15388950"/>
              <a:gd name="connsiteX86" fmla="*/ 2558842 w 15773620"/>
              <a:gd name="connsiteY86" fmla="*/ 12050462 h 15388950"/>
              <a:gd name="connsiteX87" fmla="*/ 1695029 w 15773620"/>
              <a:gd name="connsiteY87" fmla="*/ 12527549 h 15388950"/>
              <a:gd name="connsiteX88" fmla="*/ 823063 w 15773620"/>
              <a:gd name="connsiteY88" fmla="*/ 12050462 h 15388950"/>
              <a:gd name="connsiteX89" fmla="*/ 89638 w 15773620"/>
              <a:gd name="connsiteY89" fmla="*/ 11633009 h 15388950"/>
              <a:gd name="connsiteX90" fmla="*/ 0 w 15773620"/>
              <a:gd name="connsiteY90" fmla="*/ 11539301 h 15388950"/>
              <a:gd name="connsiteX91" fmla="*/ 89638 w 15773620"/>
              <a:gd name="connsiteY91" fmla="*/ 11445584 h 15388950"/>
              <a:gd name="connsiteX92" fmla="*/ 89638 w 15773620"/>
              <a:gd name="connsiteY92" fmla="*/ 8584192 h 15388950"/>
              <a:gd name="connsiteX93" fmla="*/ 953458 w 15773620"/>
              <a:gd name="connsiteY93" fmla="*/ 9061280 h 15388950"/>
              <a:gd name="connsiteX94" fmla="*/ 1686885 w 15773620"/>
              <a:gd name="connsiteY94" fmla="*/ 9478732 h 15388950"/>
              <a:gd name="connsiteX95" fmla="*/ 2420311 w 15773620"/>
              <a:gd name="connsiteY95" fmla="*/ 9061280 h 15388950"/>
              <a:gd name="connsiteX96" fmla="*/ 3292268 w 15773620"/>
              <a:gd name="connsiteY96" fmla="*/ 8584192 h 15388950"/>
              <a:gd name="connsiteX97" fmla="*/ 4164235 w 15773620"/>
              <a:gd name="connsiteY97" fmla="*/ 9061280 h 15388950"/>
              <a:gd name="connsiteX98" fmla="*/ 4897661 w 15773620"/>
              <a:gd name="connsiteY98" fmla="*/ 9478732 h 15388950"/>
              <a:gd name="connsiteX99" fmla="*/ 5631087 w 15773620"/>
              <a:gd name="connsiteY99" fmla="*/ 9061280 h 15388950"/>
              <a:gd name="connsiteX100" fmla="*/ 6503045 w 15773620"/>
              <a:gd name="connsiteY100" fmla="*/ 8584192 h 15388950"/>
              <a:gd name="connsiteX101" fmla="*/ 7375011 w 15773620"/>
              <a:gd name="connsiteY101" fmla="*/ 9061280 h 15388950"/>
              <a:gd name="connsiteX102" fmla="*/ 8108437 w 15773620"/>
              <a:gd name="connsiteY102" fmla="*/ 9478732 h 15388950"/>
              <a:gd name="connsiteX103" fmla="*/ 8841862 w 15773620"/>
              <a:gd name="connsiteY103" fmla="*/ 9061280 h 15388950"/>
              <a:gd name="connsiteX104" fmla="*/ 9713820 w 15773620"/>
              <a:gd name="connsiteY104" fmla="*/ 8584192 h 15388950"/>
              <a:gd name="connsiteX105" fmla="*/ 10585787 w 15773620"/>
              <a:gd name="connsiteY105" fmla="*/ 9061280 h 15388950"/>
              <a:gd name="connsiteX106" fmla="*/ 11319213 w 15773620"/>
              <a:gd name="connsiteY106" fmla="*/ 9478732 h 15388950"/>
              <a:gd name="connsiteX107" fmla="*/ 12052639 w 15773620"/>
              <a:gd name="connsiteY107" fmla="*/ 9061280 h 15388950"/>
              <a:gd name="connsiteX108" fmla="*/ 12924597 w 15773620"/>
              <a:gd name="connsiteY108" fmla="*/ 8584192 h 15388950"/>
              <a:gd name="connsiteX109" fmla="*/ 13796563 w 15773620"/>
              <a:gd name="connsiteY109" fmla="*/ 9061280 h 15388950"/>
              <a:gd name="connsiteX110" fmla="*/ 14529989 w 15773620"/>
              <a:gd name="connsiteY110" fmla="*/ 9478732 h 15388950"/>
              <a:gd name="connsiteX111" fmla="*/ 15263415 w 15773620"/>
              <a:gd name="connsiteY111" fmla="*/ 9061280 h 15388950"/>
              <a:gd name="connsiteX112" fmla="*/ 15719813 w 15773620"/>
              <a:gd name="connsiteY112" fmla="*/ 8676741 h 15388950"/>
              <a:gd name="connsiteX113" fmla="*/ 15773620 w 15773620"/>
              <a:gd name="connsiteY113" fmla="*/ 8655118 h 15388950"/>
              <a:gd name="connsiteX114" fmla="*/ 15773620 w 15773620"/>
              <a:gd name="connsiteY114" fmla="*/ 8861511 h 15388950"/>
              <a:gd name="connsiteX115" fmla="*/ 15707541 w 15773620"/>
              <a:gd name="connsiteY115" fmla="*/ 8900473 h 15388950"/>
              <a:gd name="connsiteX116" fmla="*/ 15401947 w 15773620"/>
              <a:gd name="connsiteY116" fmla="*/ 9189070 h 15388950"/>
              <a:gd name="connsiteX117" fmla="*/ 14529989 w 15773620"/>
              <a:gd name="connsiteY117" fmla="*/ 9666157 h 15388950"/>
              <a:gd name="connsiteX118" fmla="*/ 13658023 w 15773620"/>
              <a:gd name="connsiteY118" fmla="*/ 9189070 h 15388950"/>
              <a:gd name="connsiteX119" fmla="*/ 12924597 w 15773620"/>
              <a:gd name="connsiteY119" fmla="*/ 8771617 h 15388950"/>
              <a:gd name="connsiteX120" fmla="*/ 12191171 w 15773620"/>
              <a:gd name="connsiteY120" fmla="*/ 9189070 h 15388950"/>
              <a:gd name="connsiteX121" fmla="*/ 11319213 w 15773620"/>
              <a:gd name="connsiteY121" fmla="*/ 9666157 h 15388950"/>
              <a:gd name="connsiteX122" fmla="*/ 10447246 w 15773620"/>
              <a:gd name="connsiteY122" fmla="*/ 9189070 h 15388950"/>
              <a:gd name="connsiteX123" fmla="*/ 9713820 w 15773620"/>
              <a:gd name="connsiteY123" fmla="*/ 8771617 h 15388950"/>
              <a:gd name="connsiteX124" fmla="*/ 8980395 w 15773620"/>
              <a:gd name="connsiteY124" fmla="*/ 9189070 h 15388950"/>
              <a:gd name="connsiteX125" fmla="*/ 8108437 w 15773620"/>
              <a:gd name="connsiteY125" fmla="*/ 9666157 h 15388950"/>
              <a:gd name="connsiteX126" fmla="*/ 7236471 w 15773620"/>
              <a:gd name="connsiteY126" fmla="*/ 9189070 h 15388950"/>
              <a:gd name="connsiteX127" fmla="*/ 6503045 w 15773620"/>
              <a:gd name="connsiteY127" fmla="*/ 8771617 h 15388950"/>
              <a:gd name="connsiteX128" fmla="*/ 5769618 w 15773620"/>
              <a:gd name="connsiteY128" fmla="*/ 9189070 h 15388950"/>
              <a:gd name="connsiteX129" fmla="*/ 4897661 w 15773620"/>
              <a:gd name="connsiteY129" fmla="*/ 9666157 h 15388950"/>
              <a:gd name="connsiteX130" fmla="*/ 4025694 w 15773620"/>
              <a:gd name="connsiteY130" fmla="*/ 9189070 h 15388950"/>
              <a:gd name="connsiteX131" fmla="*/ 3292268 w 15773620"/>
              <a:gd name="connsiteY131" fmla="*/ 8771617 h 15388950"/>
              <a:gd name="connsiteX132" fmla="*/ 2558842 w 15773620"/>
              <a:gd name="connsiteY132" fmla="*/ 9189070 h 15388950"/>
              <a:gd name="connsiteX133" fmla="*/ 1695029 w 15773620"/>
              <a:gd name="connsiteY133" fmla="*/ 9666157 h 15388950"/>
              <a:gd name="connsiteX134" fmla="*/ 823063 w 15773620"/>
              <a:gd name="connsiteY134" fmla="*/ 9189070 h 15388950"/>
              <a:gd name="connsiteX135" fmla="*/ 89638 w 15773620"/>
              <a:gd name="connsiteY135" fmla="*/ 8771617 h 15388950"/>
              <a:gd name="connsiteX136" fmla="*/ 0 w 15773620"/>
              <a:gd name="connsiteY136" fmla="*/ 8677909 h 15388950"/>
              <a:gd name="connsiteX137" fmla="*/ 89638 w 15773620"/>
              <a:gd name="connsiteY137" fmla="*/ 8584192 h 15388950"/>
              <a:gd name="connsiteX138" fmla="*/ 89638 w 15773620"/>
              <a:gd name="connsiteY138" fmla="*/ 5722791 h 15388950"/>
              <a:gd name="connsiteX139" fmla="*/ 953458 w 15773620"/>
              <a:gd name="connsiteY139" fmla="*/ 6199879 h 15388950"/>
              <a:gd name="connsiteX140" fmla="*/ 1686885 w 15773620"/>
              <a:gd name="connsiteY140" fmla="*/ 6617331 h 15388950"/>
              <a:gd name="connsiteX141" fmla="*/ 2420311 w 15773620"/>
              <a:gd name="connsiteY141" fmla="*/ 6199879 h 15388950"/>
              <a:gd name="connsiteX142" fmla="*/ 3292268 w 15773620"/>
              <a:gd name="connsiteY142" fmla="*/ 5722791 h 15388950"/>
              <a:gd name="connsiteX143" fmla="*/ 4164235 w 15773620"/>
              <a:gd name="connsiteY143" fmla="*/ 6199879 h 15388950"/>
              <a:gd name="connsiteX144" fmla="*/ 4897661 w 15773620"/>
              <a:gd name="connsiteY144" fmla="*/ 6617331 h 15388950"/>
              <a:gd name="connsiteX145" fmla="*/ 5631087 w 15773620"/>
              <a:gd name="connsiteY145" fmla="*/ 6199879 h 15388950"/>
              <a:gd name="connsiteX146" fmla="*/ 6503045 w 15773620"/>
              <a:gd name="connsiteY146" fmla="*/ 5722791 h 15388950"/>
              <a:gd name="connsiteX147" fmla="*/ 7375011 w 15773620"/>
              <a:gd name="connsiteY147" fmla="*/ 6199879 h 15388950"/>
              <a:gd name="connsiteX148" fmla="*/ 8108438 w 15773620"/>
              <a:gd name="connsiteY148" fmla="*/ 6617331 h 15388950"/>
              <a:gd name="connsiteX149" fmla="*/ 8841862 w 15773620"/>
              <a:gd name="connsiteY149" fmla="*/ 6199879 h 15388950"/>
              <a:gd name="connsiteX150" fmla="*/ 9713820 w 15773620"/>
              <a:gd name="connsiteY150" fmla="*/ 5722791 h 15388950"/>
              <a:gd name="connsiteX151" fmla="*/ 10585787 w 15773620"/>
              <a:gd name="connsiteY151" fmla="*/ 6199879 h 15388950"/>
              <a:gd name="connsiteX152" fmla="*/ 11319213 w 15773620"/>
              <a:gd name="connsiteY152" fmla="*/ 6617331 h 15388950"/>
              <a:gd name="connsiteX153" fmla="*/ 12052639 w 15773620"/>
              <a:gd name="connsiteY153" fmla="*/ 6199879 h 15388950"/>
              <a:gd name="connsiteX154" fmla="*/ 12924597 w 15773620"/>
              <a:gd name="connsiteY154" fmla="*/ 5722791 h 15388950"/>
              <a:gd name="connsiteX155" fmla="*/ 13796563 w 15773620"/>
              <a:gd name="connsiteY155" fmla="*/ 6199879 h 15388950"/>
              <a:gd name="connsiteX156" fmla="*/ 14529989 w 15773620"/>
              <a:gd name="connsiteY156" fmla="*/ 6617331 h 15388950"/>
              <a:gd name="connsiteX157" fmla="*/ 15263415 w 15773620"/>
              <a:gd name="connsiteY157" fmla="*/ 6199879 h 15388950"/>
              <a:gd name="connsiteX158" fmla="*/ 15719813 w 15773620"/>
              <a:gd name="connsiteY158" fmla="*/ 5815340 h 15388950"/>
              <a:gd name="connsiteX159" fmla="*/ 15773620 w 15773620"/>
              <a:gd name="connsiteY159" fmla="*/ 5793718 h 15388950"/>
              <a:gd name="connsiteX160" fmla="*/ 15773620 w 15773620"/>
              <a:gd name="connsiteY160" fmla="*/ 6000111 h 15388950"/>
              <a:gd name="connsiteX161" fmla="*/ 15707541 w 15773620"/>
              <a:gd name="connsiteY161" fmla="*/ 6039073 h 15388950"/>
              <a:gd name="connsiteX162" fmla="*/ 15401947 w 15773620"/>
              <a:gd name="connsiteY162" fmla="*/ 6327669 h 15388950"/>
              <a:gd name="connsiteX163" fmla="*/ 14529989 w 15773620"/>
              <a:gd name="connsiteY163" fmla="*/ 6804756 h 15388950"/>
              <a:gd name="connsiteX164" fmla="*/ 13658023 w 15773620"/>
              <a:gd name="connsiteY164" fmla="*/ 6327669 h 15388950"/>
              <a:gd name="connsiteX165" fmla="*/ 12924597 w 15773620"/>
              <a:gd name="connsiteY165" fmla="*/ 5910216 h 15388950"/>
              <a:gd name="connsiteX166" fmla="*/ 12191171 w 15773620"/>
              <a:gd name="connsiteY166" fmla="*/ 6327669 h 15388950"/>
              <a:gd name="connsiteX167" fmla="*/ 11319213 w 15773620"/>
              <a:gd name="connsiteY167" fmla="*/ 6804756 h 15388950"/>
              <a:gd name="connsiteX168" fmla="*/ 10447246 w 15773620"/>
              <a:gd name="connsiteY168" fmla="*/ 6327669 h 15388950"/>
              <a:gd name="connsiteX169" fmla="*/ 9713820 w 15773620"/>
              <a:gd name="connsiteY169" fmla="*/ 5910216 h 15388950"/>
              <a:gd name="connsiteX170" fmla="*/ 8980395 w 15773620"/>
              <a:gd name="connsiteY170" fmla="*/ 6327669 h 15388950"/>
              <a:gd name="connsiteX171" fmla="*/ 8108438 w 15773620"/>
              <a:gd name="connsiteY171" fmla="*/ 6804756 h 15388950"/>
              <a:gd name="connsiteX172" fmla="*/ 7236471 w 15773620"/>
              <a:gd name="connsiteY172" fmla="*/ 6327669 h 15388950"/>
              <a:gd name="connsiteX173" fmla="*/ 6503045 w 15773620"/>
              <a:gd name="connsiteY173" fmla="*/ 5910216 h 15388950"/>
              <a:gd name="connsiteX174" fmla="*/ 5769619 w 15773620"/>
              <a:gd name="connsiteY174" fmla="*/ 6327669 h 15388950"/>
              <a:gd name="connsiteX175" fmla="*/ 4897661 w 15773620"/>
              <a:gd name="connsiteY175" fmla="*/ 6804756 h 15388950"/>
              <a:gd name="connsiteX176" fmla="*/ 4025695 w 15773620"/>
              <a:gd name="connsiteY176" fmla="*/ 6327669 h 15388950"/>
              <a:gd name="connsiteX177" fmla="*/ 3292268 w 15773620"/>
              <a:gd name="connsiteY177" fmla="*/ 5910216 h 15388950"/>
              <a:gd name="connsiteX178" fmla="*/ 2558842 w 15773620"/>
              <a:gd name="connsiteY178" fmla="*/ 6327669 h 15388950"/>
              <a:gd name="connsiteX179" fmla="*/ 1695029 w 15773620"/>
              <a:gd name="connsiteY179" fmla="*/ 6804756 h 15388950"/>
              <a:gd name="connsiteX180" fmla="*/ 823063 w 15773620"/>
              <a:gd name="connsiteY180" fmla="*/ 6327669 h 15388950"/>
              <a:gd name="connsiteX181" fmla="*/ 89638 w 15773620"/>
              <a:gd name="connsiteY181" fmla="*/ 5910216 h 15388950"/>
              <a:gd name="connsiteX182" fmla="*/ 0 w 15773620"/>
              <a:gd name="connsiteY182" fmla="*/ 5816508 h 15388950"/>
              <a:gd name="connsiteX183" fmla="*/ 89638 w 15773620"/>
              <a:gd name="connsiteY183" fmla="*/ 5722791 h 15388950"/>
              <a:gd name="connsiteX184" fmla="*/ 89638 w 15773620"/>
              <a:gd name="connsiteY184" fmla="*/ 2861401 h 15388950"/>
              <a:gd name="connsiteX185" fmla="*/ 953459 w 15773620"/>
              <a:gd name="connsiteY185" fmla="*/ 3338489 h 15388950"/>
              <a:gd name="connsiteX186" fmla="*/ 1686885 w 15773620"/>
              <a:gd name="connsiteY186" fmla="*/ 3755941 h 15388950"/>
              <a:gd name="connsiteX187" fmla="*/ 2420311 w 15773620"/>
              <a:gd name="connsiteY187" fmla="*/ 3338489 h 15388950"/>
              <a:gd name="connsiteX188" fmla="*/ 3292268 w 15773620"/>
              <a:gd name="connsiteY188" fmla="*/ 2861401 h 15388950"/>
              <a:gd name="connsiteX189" fmla="*/ 4164235 w 15773620"/>
              <a:gd name="connsiteY189" fmla="*/ 3338489 h 15388950"/>
              <a:gd name="connsiteX190" fmla="*/ 4897661 w 15773620"/>
              <a:gd name="connsiteY190" fmla="*/ 3755941 h 15388950"/>
              <a:gd name="connsiteX191" fmla="*/ 5631087 w 15773620"/>
              <a:gd name="connsiteY191" fmla="*/ 3338489 h 15388950"/>
              <a:gd name="connsiteX192" fmla="*/ 6503045 w 15773620"/>
              <a:gd name="connsiteY192" fmla="*/ 2861401 h 15388950"/>
              <a:gd name="connsiteX193" fmla="*/ 7375011 w 15773620"/>
              <a:gd name="connsiteY193" fmla="*/ 3338489 h 15388950"/>
              <a:gd name="connsiteX194" fmla="*/ 8108438 w 15773620"/>
              <a:gd name="connsiteY194" fmla="*/ 3755941 h 15388950"/>
              <a:gd name="connsiteX195" fmla="*/ 8841862 w 15773620"/>
              <a:gd name="connsiteY195" fmla="*/ 3338489 h 15388950"/>
              <a:gd name="connsiteX196" fmla="*/ 9713820 w 15773620"/>
              <a:gd name="connsiteY196" fmla="*/ 2861401 h 15388950"/>
              <a:gd name="connsiteX197" fmla="*/ 10585787 w 15773620"/>
              <a:gd name="connsiteY197" fmla="*/ 3338489 h 15388950"/>
              <a:gd name="connsiteX198" fmla="*/ 11319213 w 15773620"/>
              <a:gd name="connsiteY198" fmla="*/ 3755941 h 15388950"/>
              <a:gd name="connsiteX199" fmla="*/ 12052639 w 15773620"/>
              <a:gd name="connsiteY199" fmla="*/ 3338489 h 15388950"/>
              <a:gd name="connsiteX200" fmla="*/ 12924597 w 15773620"/>
              <a:gd name="connsiteY200" fmla="*/ 2861401 h 15388950"/>
              <a:gd name="connsiteX201" fmla="*/ 13796563 w 15773620"/>
              <a:gd name="connsiteY201" fmla="*/ 3338489 h 15388950"/>
              <a:gd name="connsiteX202" fmla="*/ 14529989 w 15773620"/>
              <a:gd name="connsiteY202" fmla="*/ 3755941 h 15388950"/>
              <a:gd name="connsiteX203" fmla="*/ 15263415 w 15773620"/>
              <a:gd name="connsiteY203" fmla="*/ 3338489 h 15388950"/>
              <a:gd name="connsiteX204" fmla="*/ 15719813 w 15773620"/>
              <a:gd name="connsiteY204" fmla="*/ 2953949 h 15388950"/>
              <a:gd name="connsiteX205" fmla="*/ 15773620 w 15773620"/>
              <a:gd name="connsiteY205" fmla="*/ 2932327 h 15388950"/>
              <a:gd name="connsiteX206" fmla="*/ 15773620 w 15773620"/>
              <a:gd name="connsiteY206" fmla="*/ 3138720 h 15388950"/>
              <a:gd name="connsiteX207" fmla="*/ 15707541 w 15773620"/>
              <a:gd name="connsiteY207" fmla="*/ 3177683 h 15388950"/>
              <a:gd name="connsiteX208" fmla="*/ 15401947 w 15773620"/>
              <a:gd name="connsiteY208" fmla="*/ 3466278 h 15388950"/>
              <a:gd name="connsiteX209" fmla="*/ 14529989 w 15773620"/>
              <a:gd name="connsiteY209" fmla="*/ 3943366 h 15388950"/>
              <a:gd name="connsiteX210" fmla="*/ 13658023 w 15773620"/>
              <a:gd name="connsiteY210" fmla="*/ 3466278 h 15388950"/>
              <a:gd name="connsiteX211" fmla="*/ 12924597 w 15773620"/>
              <a:gd name="connsiteY211" fmla="*/ 3048827 h 15388950"/>
              <a:gd name="connsiteX212" fmla="*/ 12191171 w 15773620"/>
              <a:gd name="connsiteY212" fmla="*/ 3466278 h 15388950"/>
              <a:gd name="connsiteX213" fmla="*/ 11319213 w 15773620"/>
              <a:gd name="connsiteY213" fmla="*/ 3943366 h 15388950"/>
              <a:gd name="connsiteX214" fmla="*/ 10447246 w 15773620"/>
              <a:gd name="connsiteY214" fmla="*/ 3466278 h 15388950"/>
              <a:gd name="connsiteX215" fmla="*/ 9713820 w 15773620"/>
              <a:gd name="connsiteY215" fmla="*/ 3048827 h 15388950"/>
              <a:gd name="connsiteX216" fmla="*/ 8980395 w 15773620"/>
              <a:gd name="connsiteY216" fmla="*/ 3466278 h 15388950"/>
              <a:gd name="connsiteX217" fmla="*/ 8108438 w 15773620"/>
              <a:gd name="connsiteY217" fmla="*/ 3943366 h 15388950"/>
              <a:gd name="connsiteX218" fmla="*/ 7236471 w 15773620"/>
              <a:gd name="connsiteY218" fmla="*/ 3466278 h 15388950"/>
              <a:gd name="connsiteX219" fmla="*/ 6503045 w 15773620"/>
              <a:gd name="connsiteY219" fmla="*/ 3048827 h 15388950"/>
              <a:gd name="connsiteX220" fmla="*/ 5769619 w 15773620"/>
              <a:gd name="connsiteY220" fmla="*/ 3466278 h 15388950"/>
              <a:gd name="connsiteX221" fmla="*/ 4897661 w 15773620"/>
              <a:gd name="connsiteY221" fmla="*/ 3943366 h 15388950"/>
              <a:gd name="connsiteX222" fmla="*/ 4025695 w 15773620"/>
              <a:gd name="connsiteY222" fmla="*/ 3466278 h 15388950"/>
              <a:gd name="connsiteX223" fmla="*/ 3292268 w 15773620"/>
              <a:gd name="connsiteY223" fmla="*/ 3048827 h 15388950"/>
              <a:gd name="connsiteX224" fmla="*/ 2558843 w 15773620"/>
              <a:gd name="connsiteY224" fmla="*/ 3466278 h 15388950"/>
              <a:gd name="connsiteX225" fmla="*/ 1695030 w 15773620"/>
              <a:gd name="connsiteY225" fmla="*/ 3943366 h 15388950"/>
              <a:gd name="connsiteX226" fmla="*/ 823063 w 15773620"/>
              <a:gd name="connsiteY226" fmla="*/ 3466278 h 15388950"/>
              <a:gd name="connsiteX227" fmla="*/ 89638 w 15773620"/>
              <a:gd name="connsiteY227" fmla="*/ 3048827 h 15388950"/>
              <a:gd name="connsiteX228" fmla="*/ 0 w 15773620"/>
              <a:gd name="connsiteY228" fmla="*/ 2955118 h 15388950"/>
              <a:gd name="connsiteX229" fmla="*/ 89638 w 15773620"/>
              <a:gd name="connsiteY229" fmla="*/ 2861401 h 15388950"/>
              <a:gd name="connsiteX230" fmla="*/ 89638 w 15773620"/>
              <a:gd name="connsiteY230" fmla="*/ 0 h 15388950"/>
              <a:gd name="connsiteX231" fmla="*/ 953459 w 15773620"/>
              <a:gd name="connsiteY231" fmla="*/ 477088 h 15388950"/>
              <a:gd name="connsiteX232" fmla="*/ 1686885 w 15773620"/>
              <a:gd name="connsiteY232" fmla="*/ 894541 h 15388950"/>
              <a:gd name="connsiteX233" fmla="*/ 2420311 w 15773620"/>
              <a:gd name="connsiteY233" fmla="*/ 477088 h 15388950"/>
              <a:gd name="connsiteX234" fmla="*/ 3292268 w 15773620"/>
              <a:gd name="connsiteY234" fmla="*/ 0 h 15388950"/>
              <a:gd name="connsiteX235" fmla="*/ 4164235 w 15773620"/>
              <a:gd name="connsiteY235" fmla="*/ 477088 h 15388950"/>
              <a:gd name="connsiteX236" fmla="*/ 4897661 w 15773620"/>
              <a:gd name="connsiteY236" fmla="*/ 894541 h 15388950"/>
              <a:gd name="connsiteX237" fmla="*/ 5631087 w 15773620"/>
              <a:gd name="connsiteY237" fmla="*/ 477088 h 15388950"/>
              <a:gd name="connsiteX238" fmla="*/ 6503045 w 15773620"/>
              <a:gd name="connsiteY238" fmla="*/ 0 h 15388950"/>
              <a:gd name="connsiteX239" fmla="*/ 7375011 w 15773620"/>
              <a:gd name="connsiteY239" fmla="*/ 477088 h 15388950"/>
              <a:gd name="connsiteX240" fmla="*/ 8108438 w 15773620"/>
              <a:gd name="connsiteY240" fmla="*/ 894541 h 15388950"/>
              <a:gd name="connsiteX241" fmla="*/ 8841862 w 15773620"/>
              <a:gd name="connsiteY241" fmla="*/ 477088 h 15388950"/>
              <a:gd name="connsiteX242" fmla="*/ 9713820 w 15773620"/>
              <a:gd name="connsiteY242" fmla="*/ 0 h 15388950"/>
              <a:gd name="connsiteX243" fmla="*/ 10585787 w 15773620"/>
              <a:gd name="connsiteY243" fmla="*/ 477088 h 15388950"/>
              <a:gd name="connsiteX244" fmla="*/ 11319213 w 15773620"/>
              <a:gd name="connsiteY244" fmla="*/ 894541 h 15388950"/>
              <a:gd name="connsiteX245" fmla="*/ 12052639 w 15773620"/>
              <a:gd name="connsiteY245" fmla="*/ 477088 h 15388950"/>
              <a:gd name="connsiteX246" fmla="*/ 12924597 w 15773620"/>
              <a:gd name="connsiteY246" fmla="*/ 0 h 15388950"/>
              <a:gd name="connsiteX247" fmla="*/ 13796563 w 15773620"/>
              <a:gd name="connsiteY247" fmla="*/ 477088 h 15388950"/>
              <a:gd name="connsiteX248" fmla="*/ 14529989 w 15773620"/>
              <a:gd name="connsiteY248" fmla="*/ 894541 h 15388950"/>
              <a:gd name="connsiteX249" fmla="*/ 15263415 w 15773620"/>
              <a:gd name="connsiteY249" fmla="*/ 477088 h 15388950"/>
              <a:gd name="connsiteX250" fmla="*/ 15719813 w 15773620"/>
              <a:gd name="connsiteY250" fmla="*/ 92548 h 15388950"/>
              <a:gd name="connsiteX251" fmla="*/ 15773620 w 15773620"/>
              <a:gd name="connsiteY251" fmla="*/ 70926 h 15388950"/>
              <a:gd name="connsiteX252" fmla="*/ 15773620 w 15773620"/>
              <a:gd name="connsiteY252" fmla="*/ 277319 h 15388950"/>
              <a:gd name="connsiteX253" fmla="*/ 15707541 w 15773620"/>
              <a:gd name="connsiteY253" fmla="*/ 316281 h 15388950"/>
              <a:gd name="connsiteX254" fmla="*/ 15401947 w 15773620"/>
              <a:gd name="connsiteY254" fmla="*/ 604878 h 15388950"/>
              <a:gd name="connsiteX255" fmla="*/ 14529989 w 15773620"/>
              <a:gd name="connsiteY255" fmla="*/ 1081965 h 15388950"/>
              <a:gd name="connsiteX256" fmla="*/ 13658023 w 15773620"/>
              <a:gd name="connsiteY256" fmla="*/ 604878 h 15388950"/>
              <a:gd name="connsiteX257" fmla="*/ 12924597 w 15773620"/>
              <a:gd name="connsiteY257" fmla="*/ 187425 h 15388950"/>
              <a:gd name="connsiteX258" fmla="*/ 12191171 w 15773620"/>
              <a:gd name="connsiteY258" fmla="*/ 604878 h 15388950"/>
              <a:gd name="connsiteX259" fmla="*/ 11319213 w 15773620"/>
              <a:gd name="connsiteY259" fmla="*/ 1081965 h 15388950"/>
              <a:gd name="connsiteX260" fmla="*/ 10447246 w 15773620"/>
              <a:gd name="connsiteY260" fmla="*/ 604878 h 15388950"/>
              <a:gd name="connsiteX261" fmla="*/ 9713820 w 15773620"/>
              <a:gd name="connsiteY261" fmla="*/ 187425 h 15388950"/>
              <a:gd name="connsiteX262" fmla="*/ 8980395 w 15773620"/>
              <a:gd name="connsiteY262" fmla="*/ 604878 h 15388950"/>
              <a:gd name="connsiteX263" fmla="*/ 8108438 w 15773620"/>
              <a:gd name="connsiteY263" fmla="*/ 1081965 h 15388950"/>
              <a:gd name="connsiteX264" fmla="*/ 7236471 w 15773620"/>
              <a:gd name="connsiteY264" fmla="*/ 604878 h 15388950"/>
              <a:gd name="connsiteX265" fmla="*/ 6503045 w 15773620"/>
              <a:gd name="connsiteY265" fmla="*/ 187425 h 15388950"/>
              <a:gd name="connsiteX266" fmla="*/ 5769619 w 15773620"/>
              <a:gd name="connsiteY266" fmla="*/ 604878 h 15388950"/>
              <a:gd name="connsiteX267" fmla="*/ 4897661 w 15773620"/>
              <a:gd name="connsiteY267" fmla="*/ 1081965 h 15388950"/>
              <a:gd name="connsiteX268" fmla="*/ 4025695 w 15773620"/>
              <a:gd name="connsiteY268" fmla="*/ 604878 h 15388950"/>
              <a:gd name="connsiteX269" fmla="*/ 3292268 w 15773620"/>
              <a:gd name="connsiteY269" fmla="*/ 187425 h 15388950"/>
              <a:gd name="connsiteX270" fmla="*/ 2558843 w 15773620"/>
              <a:gd name="connsiteY270" fmla="*/ 604878 h 15388950"/>
              <a:gd name="connsiteX271" fmla="*/ 1695030 w 15773620"/>
              <a:gd name="connsiteY271" fmla="*/ 1081965 h 15388950"/>
              <a:gd name="connsiteX272" fmla="*/ 823063 w 15773620"/>
              <a:gd name="connsiteY272" fmla="*/ 604878 h 15388950"/>
              <a:gd name="connsiteX273" fmla="*/ 89638 w 15773620"/>
              <a:gd name="connsiteY273" fmla="*/ 187425 h 15388950"/>
              <a:gd name="connsiteX274" fmla="*/ 0 w 15773620"/>
              <a:gd name="connsiteY274" fmla="*/ 93717 h 15388950"/>
              <a:gd name="connsiteX275" fmla="*/ 89638 w 15773620"/>
              <a:gd name="connsiteY275" fmla="*/ 0 h 153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5773620" h="15388950">
                <a:moveTo>
                  <a:pt x="89637" y="14306985"/>
                </a:moveTo>
                <a:cubicBezTo>
                  <a:pt x="529702" y="14306985"/>
                  <a:pt x="757877" y="14562565"/>
                  <a:pt x="953458" y="14784072"/>
                </a:cubicBezTo>
                <a:cubicBezTo>
                  <a:pt x="1140884" y="14997059"/>
                  <a:pt x="1328321" y="15201525"/>
                  <a:pt x="1686885" y="15201525"/>
                </a:cubicBezTo>
                <a:cubicBezTo>
                  <a:pt x="2045448" y="15201525"/>
                  <a:pt x="2216576" y="15005580"/>
                  <a:pt x="2420311" y="14784072"/>
                </a:cubicBezTo>
                <a:cubicBezTo>
                  <a:pt x="2624035" y="14562565"/>
                  <a:pt x="2844067" y="14306985"/>
                  <a:pt x="3292267" y="14306985"/>
                </a:cubicBezTo>
                <a:cubicBezTo>
                  <a:pt x="3732323" y="14306985"/>
                  <a:pt x="3960500" y="14562565"/>
                  <a:pt x="4164234" y="14784072"/>
                </a:cubicBezTo>
                <a:cubicBezTo>
                  <a:pt x="4367959" y="15005580"/>
                  <a:pt x="4539096" y="15201525"/>
                  <a:pt x="4897660" y="15201525"/>
                </a:cubicBezTo>
                <a:cubicBezTo>
                  <a:pt x="5256224" y="15201525"/>
                  <a:pt x="5427352" y="15005580"/>
                  <a:pt x="5631086" y="14784072"/>
                </a:cubicBezTo>
                <a:cubicBezTo>
                  <a:pt x="5834811" y="14562565"/>
                  <a:pt x="6054843" y="14306985"/>
                  <a:pt x="6503044" y="14306985"/>
                </a:cubicBezTo>
                <a:cubicBezTo>
                  <a:pt x="6943100" y="14306985"/>
                  <a:pt x="7171277" y="14562565"/>
                  <a:pt x="7375010" y="14784072"/>
                </a:cubicBezTo>
                <a:cubicBezTo>
                  <a:pt x="7578736" y="15005580"/>
                  <a:pt x="7749873" y="15201525"/>
                  <a:pt x="8108437" y="15201525"/>
                </a:cubicBezTo>
                <a:cubicBezTo>
                  <a:pt x="8467000" y="15201525"/>
                  <a:pt x="8638129" y="15005580"/>
                  <a:pt x="8841862" y="14784072"/>
                </a:cubicBezTo>
                <a:cubicBezTo>
                  <a:pt x="9045588" y="14562565"/>
                  <a:pt x="9265620" y="14306985"/>
                  <a:pt x="9713820" y="14306985"/>
                </a:cubicBezTo>
                <a:cubicBezTo>
                  <a:pt x="10153876" y="14306985"/>
                  <a:pt x="10382053" y="14562565"/>
                  <a:pt x="10585787" y="14784072"/>
                </a:cubicBezTo>
                <a:cubicBezTo>
                  <a:pt x="10789512" y="15005580"/>
                  <a:pt x="10960649" y="15201525"/>
                  <a:pt x="11319213" y="15201525"/>
                </a:cubicBezTo>
                <a:cubicBezTo>
                  <a:pt x="11677777" y="15201525"/>
                  <a:pt x="11848905" y="15005580"/>
                  <a:pt x="12052639" y="14784072"/>
                </a:cubicBezTo>
                <a:cubicBezTo>
                  <a:pt x="12256364" y="14562565"/>
                  <a:pt x="12484541" y="14306985"/>
                  <a:pt x="12924597" y="14306985"/>
                </a:cubicBezTo>
                <a:cubicBezTo>
                  <a:pt x="13364652" y="14306985"/>
                  <a:pt x="13592829" y="14562565"/>
                  <a:pt x="13796563" y="14784072"/>
                </a:cubicBezTo>
                <a:cubicBezTo>
                  <a:pt x="13992144" y="14997059"/>
                  <a:pt x="14171425" y="15201525"/>
                  <a:pt x="14529989" y="15201525"/>
                </a:cubicBezTo>
                <a:cubicBezTo>
                  <a:pt x="14888553" y="15201525"/>
                  <a:pt x="15059682" y="15005580"/>
                  <a:pt x="15263415" y="14784072"/>
                </a:cubicBezTo>
                <a:cubicBezTo>
                  <a:pt x="15390744" y="14645630"/>
                  <a:pt x="15527624" y="14493879"/>
                  <a:pt x="15719813" y="14399533"/>
                </a:cubicBezTo>
                <a:lnTo>
                  <a:pt x="15773620" y="14377911"/>
                </a:lnTo>
                <a:lnTo>
                  <a:pt x="15773620" y="14584304"/>
                </a:lnTo>
                <a:lnTo>
                  <a:pt x="15707541" y="14623267"/>
                </a:lnTo>
                <a:cubicBezTo>
                  <a:pt x="15593453" y="14701006"/>
                  <a:pt x="15499737" y="14805369"/>
                  <a:pt x="15401947" y="14911863"/>
                </a:cubicBezTo>
                <a:cubicBezTo>
                  <a:pt x="15198222" y="15133370"/>
                  <a:pt x="14970045" y="15388950"/>
                  <a:pt x="14529989" y="15388950"/>
                </a:cubicBezTo>
                <a:cubicBezTo>
                  <a:pt x="14089934" y="15388950"/>
                  <a:pt x="13861757" y="15133370"/>
                  <a:pt x="13658023" y="14911863"/>
                </a:cubicBezTo>
                <a:cubicBezTo>
                  <a:pt x="13454298" y="14690355"/>
                  <a:pt x="13283161" y="14494410"/>
                  <a:pt x="12924597" y="14494410"/>
                </a:cubicBezTo>
                <a:cubicBezTo>
                  <a:pt x="12566033" y="14494410"/>
                  <a:pt x="12394904" y="14690355"/>
                  <a:pt x="12191171" y="14911863"/>
                </a:cubicBezTo>
                <a:cubicBezTo>
                  <a:pt x="11987446" y="15133370"/>
                  <a:pt x="11759268" y="15388950"/>
                  <a:pt x="11319213" y="15388950"/>
                </a:cubicBezTo>
                <a:cubicBezTo>
                  <a:pt x="10879157" y="15388950"/>
                  <a:pt x="10650980" y="15133370"/>
                  <a:pt x="10447246" y="14911863"/>
                </a:cubicBezTo>
                <a:cubicBezTo>
                  <a:pt x="10243521" y="14690355"/>
                  <a:pt x="10072384" y="14494410"/>
                  <a:pt x="9713820" y="14494410"/>
                </a:cubicBezTo>
                <a:cubicBezTo>
                  <a:pt x="9355256" y="14494410"/>
                  <a:pt x="9184128" y="14690355"/>
                  <a:pt x="8980395" y="14911863"/>
                </a:cubicBezTo>
                <a:cubicBezTo>
                  <a:pt x="8776669" y="15133370"/>
                  <a:pt x="8556638" y="15388950"/>
                  <a:pt x="8108437" y="15388950"/>
                </a:cubicBezTo>
                <a:cubicBezTo>
                  <a:pt x="7668381" y="15388950"/>
                  <a:pt x="7440204" y="15133370"/>
                  <a:pt x="7236470" y="14911863"/>
                </a:cubicBezTo>
                <a:cubicBezTo>
                  <a:pt x="7032745" y="14690355"/>
                  <a:pt x="6861608" y="14494410"/>
                  <a:pt x="6503044" y="14494410"/>
                </a:cubicBezTo>
                <a:cubicBezTo>
                  <a:pt x="6144480" y="14494410"/>
                  <a:pt x="5973352" y="14690355"/>
                  <a:pt x="5769618" y="14911863"/>
                </a:cubicBezTo>
                <a:cubicBezTo>
                  <a:pt x="5565893" y="15133370"/>
                  <a:pt x="5345861" y="15388950"/>
                  <a:pt x="4897660" y="15388950"/>
                </a:cubicBezTo>
                <a:cubicBezTo>
                  <a:pt x="4457604" y="15388950"/>
                  <a:pt x="4229427" y="15133370"/>
                  <a:pt x="4025694" y="14911863"/>
                </a:cubicBezTo>
                <a:cubicBezTo>
                  <a:pt x="3821969" y="14690355"/>
                  <a:pt x="3650832" y="14494410"/>
                  <a:pt x="3292267" y="14494410"/>
                </a:cubicBezTo>
                <a:cubicBezTo>
                  <a:pt x="2933704" y="14494410"/>
                  <a:pt x="2762575" y="14690355"/>
                  <a:pt x="2558842" y="14911863"/>
                </a:cubicBezTo>
                <a:cubicBezTo>
                  <a:pt x="2355116" y="15133370"/>
                  <a:pt x="2135084" y="15388950"/>
                  <a:pt x="1695029" y="15388950"/>
                </a:cubicBezTo>
                <a:cubicBezTo>
                  <a:pt x="1254973" y="15388950"/>
                  <a:pt x="1026797" y="15133370"/>
                  <a:pt x="823063" y="14911863"/>
                </a:cubicBezTo>
                <a:cubicBezTo>
                  <a:pt x="627490" y="14690355"/>
                  <a:pt x="448210" y="14494410"/>
                  <a:pt x="89637" y="14494410"/>
                </a:cubicBezTo>
                <a:cubicBezTo>
                  <a:pt x="40751" y="14494410"/>
                  <a:pt x="0" y="14451816"/>
                  <a:pt x="0" y="14400702"/>
                </a:cubicBezTo>
                <a:cubicBezTo>
                  <a:pt x="0" y="14349579"/>
                  <a:pt x="40751" y="14306985"/>
                  <a:pt x="89637" y="14306985"/>
                </a:cubicBezTo>
                <a:close/>
                <a:moveTo>
                  <a:pt x="89638" y="11445584"/>
                </a:moveTo>
                <a:cubicBezTo>
                  <a:pt x="529702" y="11445584"/>
                  <a:pt x="757877" y="11701165"/>
                  <a:pt x="953458" y="11922672"/>
                </a:cubicBezTo>
                <a:cubicBezTo>
                  <a:pt x="1140886" y="12135658"/>
                  <a:pt x="1328321" y="12340124"/>
                  <a:pt x="1686885" y="12340124"/>
                </a:cubicBezTo>
                <a:cubicBezTo>
                  <a:pt x="2045448" y="12340124"/>
                  <a:pt x="2216576" y="12144179"/>
                  <a:pt x="2420311" y="11922672"/>
                </a:cubicBezTo>
                <a:cubicBezTo>
                  <a:pt x="2624035" y="11701165"/>
                  <a:pt x="2844067" y="11445584"/>
                  <a:pt x="3292268" y="11445584"/>
                </a:cubicBezTo>
                <a:cubicBezTo>
                  <a:pt x="3732324" y="11445584"/>
                  <a:pt x="3960501" y="11701165"/>
                  <a:pt x="4164234" y="11922672"/>
                </a:cubicBezTo>
                <a:cubicBezTo>
                  <a:pt x="4367960" y="12144179"/>
                  <a:pt x="4539097" y="12340124"/>
                  <a:pt x="4897661" y="12340124"/>
                </a:cubicBezTo>
                <a:cubicBezTo>
                  <a:pt x="5256224" y="12340124"/>
                  <a:pt x="5427353" y="12144179"/>
                  <a:pt x="5631086" y="11922672"/>
                </a:cubicBezTo>
                <a:cubicBezTo>
                  <a:pt x="5834812" y="11701165"/>
                  <a:pt x="6054844" y="11445584"/>
                  <a:pt x="6503045" y="11445584"/>
                </a:cubicBezTo>
                <a:cubicBezTo>
                  <a:pt x="6943100" y="11445584"/>
                  <a:pt x="7171277" y="11701165"/>
                  <a:pt x="7375011" y="11922672"/>
                </a:cubicBezTo>
                <a:cubicBezTo>
                  <a:pt x="7578736" y="12144179"/>
                  <a:pt x="7749873" y="12340124"/>
                  <a:pt x="8108437" y="12340124"/>
                </a:cubicBezTo>
                <a:cubicBezTo>
                  <a:pt x="8467000" y="12340124"/>
                  <a:pt x="8638129" y="12144179"/>
                  <a:pt x="8841862" y="11922672"/>
                </a:cubicBezTo>
                <a:cubicBezTo>
                  <a:pt x="9045588" y="11701165"/>
                  <a:pt x="9265620" y="11445584"/>
                  <a:pt x="9713820" y="11445584"/>
                </a:cubicBezTo>
                <a:cubicBezTo>
                  <a:pt x="10153876" y="11445584"/>
                  <a:pt x="10382053" y="11701165"/>
                  <a:pt x="10585787" y="11922672"/>
                </a:cubicBezTo>
                <a:cubicBezTo>
                  <a:pt x="10789512" y="12144179"/>
                  <a:pt x="10960649" y="12340124"/>
                  <a:pt x="11319213" y="12340124"/>
                </a:cubicBezTo>
                <a:cubicBezTo>
                  <a:pt x="11677777" y="12340124"/>
                  <a:pt x="11848905" y="12144179"/>
                  <a:pt x="12052639" y="11922672"/>
                </a:cubicBezTo>
                <a:cubicBezTo>
                  <a:pt x="12256364" y="11701165"/>
                  <a:pt x="12484541" y="11445584"/>
                  <a:pt x="12924597" y="11445584"/>
                </a:cubicBezTo>
                <a:cubicBezTo>
                  <a:pt x="13364652" y="11445584"/>
                  <a:pt x="13592829" y="11701165"/>
                  <a:pt x="13796563" y="11922672"/>
                </a:cubicBezTo>
                <a:cubicBezTo>
                  <a:pt x="13992144" y="12135658"/>
                  <a:pt x="14171425" y="12340124"/>
                  <a:pt x="14529989" y="12340124"/>
                </a:cubicBezTo>
                <a:cubicBezTo>
                  <a:pt x="14888553" y="12340124"/>
                  <a:pt x="15059682" y="12144179"/>
                  <a:pt x="15263415" y="11922672"/>
                </a:cubicBezTo>
                <a:cubicBezTo>
                  <a:pt x="15390744" y="11784230"/>
                  <a:pt x="15527624" y="11632478"/>
                  <a:pt x="15719813" y="11538133"/>
                </a:cubicBezTo>
                <a:lnTo>
                  <a:pt x="15773620" y="11516511"/>
                </a:lnTo>
                <a:lnTo>
                  <a:pt x="15773620" y="11722903"/>
                </a:lnTo>
                <a:lnTo>
                  <a:pt x="15707541" y="11761866"/>
                </a:lnTo>
                <a:cubicBezTo>
                  <a:pt x="15593453" y="11839605"/>
                  <a:pt x="15499737" y="11943969"/>
                  <a:pt x="15401947" y="12050462"/>
                </a:cubicBezTo>
                <a:cubicBezTo>
                  <a:pt x="15198222" y="12271969"/>
                  <a:pt x="14970045" y="12527549"/>
                  <a:pt x="14529989" y="12527549"/>
                </a:cubicBezTo>
                <a:cubicBezTo>
                  <a:pt x="14089934" y="12527549"/>
                  <a:pt x="13861757" y="12271969"/>
                  <a:pt x="13658023" y="12050462"/>
                </a:cubicBezTo>
                <a:cubicBezTo>
                  <a:pt x="13454298" y="11828955"/>
                  <a:pt x="13283161" y="11633009"/>
                  <a:pt x="12924597" y="11633009"/>
                </a:cubicBezTo>
                <a:cubicBezTo>
                  <a:pt x="12566033" y="11633009"/>
                  <a:pt x="12394904" y="11828955"/>
                  <a:pt x="12191171" y="12050462"/>
                </a:cubicBezTo>
                <a:cubicBezTo>
                  <a:pt x="11987446" y="12271969"/>
                  <a:pt x="11759268" y="12527549"/>
                  <a:pt x="11319213" y="12527549"/>
                </a:cubicBezTo>
                <a:cubicBezTo>
                  <a:pt x="10879157" y="12527549"/>
                  <a:pt x="10650980" y="12271969"/>
                  <a:pt x="10447246" y="12050462"/>
                </a:cubicBezTo>
                <a:cubicBezTo>
                  <a:pt x="10243521" y="11828955"/>
                  <a:pt x="10072384" y="11633009"/>
                  <a:pt x="9713820" y="11633009"/>
                </a:cubicBezTo>
                <a:cubicBezTo>
                  <a:pt x="9355256" y="11633009"/>
                  <a:pt x="9184128" y="11828955"/>
                  <a:pt x="8980395" y="12050462"/>
                </a:cubicBezTo>
                <a:cubicBezTo>
                  <a:pt x="8776669" y="12271969"/>
                  <a:pt x="8556638" y="12527549"/>
                  <a:pt x="8108437" y="12527549"/>
                </a:cubicBezTo>
                <a:cubicBezTo>
                  <a:pt x="7668381" y="12527549"/>
                  <a:pt x="7440204" y="12271969"/>
                  <a:pt x="7236471" y="12050462"/>
                </a:cubicBezTo>
                <a:cubicBezTo>
                  <a:pt x="7032745" y="11828955"/>
                  <a:pt x="6861608" y="11633009"/>
                  <a:pt x="6503045" y="11633009"/>
                </a:cubicBezTo>
                <a:cubicBezTo>
                  <a:pt x="6144481" y="11633009"/>
                  <a:pt x="5973352" y="11828955"/>
                  <a:pt x="5769618" y="12050462"/>
                </a:cubicBezTo>
                <a:cubicBezTo>
                  <a:pt x="5565893" y="12271969"/>
                  <a:pt x="5345861" y="12527549"/>
                  <a:pt x="4897661" y="12527549"/>
                </a:cubicBezTo>
                <a:cubicBezTo>
                  <a:pt x="4457605" y="12527549"/>
                  <a:pt x="4229428" y="12271969"/>
                  <a:pt x="4025694" y="12050462"/>
                </a:cubicBezTo>
                <a:cubicBezTo>
                  <a:pt x="3821969" y="11828955"/>
                  <a:pt x="3650832" y="11633009"/>
                  <a:pt x="3292268" y="11633009"/>
                </a:cubicBezTo>
                <a:cubicBezTo>
                  <a:pt x="2933704" y="11633009"/>
                  <a:pt x="2762576" y="11828955"/>
                  <a:pt x="2558842" y="12050462"/>
                </a:cubicBezTo>
                <a:cubicBezTo>
                  <a:pt x="2355117" y="12271969"/>
                  <a:pt x="2135085" y="12527549"/>
                  <a:pt x="1695029" y="12527549"/>
                </a:cubicBezTo>
                <a:cubicBezTo>
                  <a:pt x="1254973" y="12527549"/>
                  <a:pt x="1026797" y="12271969"/>
                  <a:pt x="823063" y="12050462"/>
                </a:cubicBezTo>
                <a:cubicBezTo>
                  <a:pt x="627490" y="11828955"/>
                  <a:pt x="448210" y="11633009"/>
                  <a:pt x="89638" y="11633009"/>
                </a:cubicBezTo>
                <a:cubicBezTo>
                  <a:pt x="40751" y="11633009"/>
                  <a:pt x="0" y="11590415"/>
                  <a:pt x="0" y="11539301"/>
                </a:cubicBezTo>
                <a:cubicBezTo>
                  <a:pt x="0" y="11488178"/>
                  <a:pt x="40751" y="11445584"/>
                  <a:pt x="89638" y="11445584"/>
                </a:cubicBezTo>
                <a:close/>
                <a:moveTo>
                  <a:pt x="89638" y="8584192"/>
                </a:moveTo>
                <a:cubicBezTo>
                  <a:pt x="529702" y="8584192"/>
                  <a:pt x="757877" y="8839772"/>
                  <a:pt x="953458" y="9061280"/>
                </a:cubicBezTo>
                <a:cubicBezTo>
                  <a:pt x="1140886" y="9274266"/>
                  <a:pt x="1328321" y="9478732"/>
                  <a:pt x="1686885" y="9478732"/>
                </a:cubicBezTo>
                <a:cubicBezTo>
                  <a:pt x="2045448" y="9478732"/>
                  <a:pt x="2216577" y="9282787"/>
                  <a:pt x="2420311" y="9061280"/>
                </a:cubicBezTo>
                <a:cubicBezTo>
                  <a:pt x="2624035" y="8839772"/>
                  <a:pt x="2844068" y="8584192"/>
                  <a:pt x="3292268" y="8584192"/>
                </a:cubicBezTo>
                <a:cubicBezTo>
                  <a:pt x="3732324" y="8584192"/>
                  <a:pt x="3960501" y="8839772"/>
                  <a:pt x="4164235" y="9061280"/>
                </a:cubicBezTo>
                <a:cubicBezTo>
                  <a:pt x="4367960" y="9282787"/>
                  <a:pt x="4539097" y="9478732"/>
                  <a:pt x="4897661" y="9478732"/>
                </a:cubicBezTo>
                <a:cubicBezTo>
                  <a:pt x="5256224" y="9478732"/>
                  <a:pt x="5427353" y="9282787"/>
                  <a:pt x="5631087" y="9061280"/>
                </a:cubicBezTo>
                <a:cubicBezTo>
                  <a:pt x="5834812" y="8839772"/>
                  <a:pt x="6054844" y="8584192"/>
                  <a:pt x="6503045" y="8584192"/>
                </a:cubicBezTo>
                <a:cubicBezTo>
                  <a:pt x="6943100" y="8584192"/>
                  <a:pt x="7171277" y="8839772"/>
                  <a:pt x="7375011" y="9061280"/>
                </a:cubicBezTo>
                <a:cubicBezTo>
                  <a:pt x="7578736" y="9282787"/>
                  <a:pt x="7749873" y="9478732"/>
                  <a:pt x="8108437" y="9478732"/>
                </a:cubicBezTo>
                <a:cubicBezTo>
                  <a:pt x="8467000" y="9478732"/>
                  <a:pt x="8638129" y="9282787"/>
                  <a:pt x="8841862" y="9061280"/>
                </a:cubicBezTo>
                <a:cubicBezTo>
                  <a:pt x="9045588" y="8839772"/>
                  <a:pt x="9265620" y="8584192"/>
                  <a:pt x="9713820" y="8584192"/>
                </a:cubicBezTo>
                <a:cubicBezTo>
                  <a:pt x="10153876" y="8584192"/>
                  <a:pt x="10382053" y="8839772"/>
                  <a:pt x="10585787" y="9061280"/>
                </a:cubicBezTo>
                <a:cubicBezTo>
                  <a:pt x="10789512" y="9282787"/>
                  <a:pt x="10960649" y="9478732"/>
                  <a:pt x="11319213" y="9478732"/>
                </a:cubicBezTo>
                <a:cubicBezTo>
                  <a:pt x="11677777" y="9478732"/>
                  <a:pt x="11848905" y="9282787"/>
                  <a:pt x="12052639" y="9061280"/>
                </a:cubicBezTo>
                <a:cubicBezTo>
                  <a:pt x="12256364" y="8839772"/>
                  <a:pt x="12484541" y="8584192"/>
                  <a:pt x="12924597" y="8584192"/>
                </a:cubicBezTo>
                <a:cubicBezTo>
                  <a:pt x="13364652" y="8584192"/>
                  <a:pt x="13592829" y="8839772"/>
                  <a:pt x="13796563" y="9061280"/>
                </a:cubicBezTo>
                <a:cubicBezTo>
                  <a:pt x="13992144" y="9274266"/>
                  <a:pt x="14171425" y="9478732"/>
                  <a:pt x="14529989" y="9478732"/>
                </a:cubicBezTo>
                <a:cubicBezTo>
                  <a:pt x="14888553" y="9478732"/>
                  <a:pt x="15059682" y="9282787"/>
                  <a:pt x="15263415" y="9061280"/>
                </a:cubicBezTo>
                <a:cubicBezTo>
                  <a:pt x="15390744" y="8922838"/>
                  <a:pt x="15527624" y="8771086"/>
                  <a:pt x="15719813" y="8676741"/>
                </a:cubicBezTo>
                <a:lnTo>
                  <a:pt x="15773620" y="8655118"/>
                </a:lnTo>
                <a:lnTo>
                  <a:pt x="15773620" y="8861511"/>
                </a:lnTo>
                <a:lnTo>
                  <a:pt x="15707541" y="8900473"/>
                </a:lnTo>
                <a:cubicBezTo>
                  <a:pt x="15593453" y="8978213"/>
                  <a:pt x="15499737" y="9082577"/>
                  <a:pt x="15401947" y="9189070"/>
                </a:cubicBezTo>
                <a:cubicBezTo>
                  <a:pt x="15198222" y="9410577"/>
                  <a:pt x="14970045" y="9666157"/>
                  <a:pt x="14529989" y="9666157"/>
                </a:cubicBezTo>
                <a:cubicBezTo>
                  <a:pt x="14089934" y="9666157"/>
                  <a:pt x="13861757" y="9410577"/>
                  <a:pt x="13658023" y="9189070"/>
                </a:cubicBezTo>
                <a:cubicBezTo>
                  <a:pt x="13454298" y="8967563"/>
                  <a:pt x="13283161" y="8771617"/>
                  <a:pt x="12924597" y="8771617"/>
                </a:cubicBezTo>
                <a:cubicBezTo>
                  <a:pt x="12566033" y="8771617"/>
                  <a:pt x="12394904" y="8967563"/>
                  <a:pt x="12191171" y="9189070"/>
                </a:cubicBezTo>
                <a:cubicBezTo>
                  <a:pt x="11987446" y="9410577"/>
                  <a:pt x="11759268" y="9666157"/>
                  <a:pt x="11319213" y="9666157"/>
                </a:cubicBezTo>
                <a:cubicBezTo>
                  <a:pt x="10879157" y="9666157"/>
                  <a:pt x="10650980" y="9410577"/>
                  <a:pt x="10447246" y="9189070"/>
                </a:cubicBezTo>
                <a:cubicBezTo>
                  <a:pt x="10243521" y="8967563"/>
                  <a:pt x="10072384" y="8771617"/>
                  <a:pt x="9713820" y="8771617"/>
                </a:cubicBezTo>
                <a:cubicBezTo>
                  <a:pt x="9355256" y="8771617"/>
                  <a:pt x="9184128" y="8967563"/>
                  <a:pt x="8980395" y="9189070"/>
                </a:cubicBezTo>
                <a:cubicBezTo>
                  <a:pt x="8776669" y="9410577"/>
                  <a:pt x="8556638" y="9666157"/>
                  <a:pt x="8108437" y="9666157"/>
                </a:cubicBezTo>
                <a:cubicBezTo>
                  <a:pt x="7668381" y="9666157"/>
                  <a:pt x="7440204" y="9410577"/>
                  <a:pt x="7236471" y="9189070"/>
                </a:cubicBezTo>
                <a:cubicBezTo>
                  <a:pt x="7032745" y="8967563"/>
                  <a:pt x="6861608" y="8771617"/>
                  <a:pt x="6503045" y="8771617"/>
                </a:cubicBezTo>
                <a:cubicBezTo>
                  <a:pt x="6144481" y="8771617"/>
                  <a:pt x="5973352" y="8967563"/>
                  <a:pt x="5769618" y="9189070"/>
                </a:cubicBezTo>
                <a:cubicBezTo>
                  <a:pt x="5565893" y="9410577"/>
                  <a:pt x="5345861" y="9666157"/>
                  <a:pt x="4897661" y="9666157"/>
                </a:cubicBezTo>
                <a:cubicBezTo>
                  <a:pt x="4457605" y="9666157"/>
                  <a:pt x="4229428" y="9410577"/>
                  <a:pt x="4025694" y="9189070"/>
                </a:cubicBezTo>
                <a:cubicBezTo>
                  <a:pt x="3821969" y="8967563"/>
                  <a:pt x="3650832" y="8771617"/>
                  <a:pt x="3292268" y="8771617"/>
                </a:cubicBezTo>
                <a:cubicBezTo>
                  <a:pt x="2933704" y="8771617"/>
                  <a:pt x="2762576" y="8967563"/>
                  <a:pt x="2558842" y="9189070"/>
                </a:cubicBezTo>
                <a:cubicBezTo>
                  <a:pt x="2355117" y="9410577"/>
                  <a:pt x="2135085" y="9666157"/>
                  <a:pt x="1695029" y="9666157"/>
                </a:cubicBezTo>
                <a:cubicBezTo>
                  <a:pt x="1254973" y="9666157"/>
                  <a:pt x="1026797" y="9410577"/>
                  <a:pt x="823063" y="9189070"/>
                </a:cubicBezTo>
                <a:cubicBezTo>
                  <a:pt x="627490" y="8967563"/>
                  <a:pt x="448210" y="8771617"/>
                  <a:pt x="89638" y="8771617"/>
                </a:cubicBezTo>
                <a:cubicBezTo>
                  <a:pt x="40751" y="8771617"/>
                  <a:pt x="0" y="8729023"/>
                  <a:pt x="0" y="8677909"/>
                </a:cubicBezTo>
                <a:cubicBezTo>
                  <a:pt x="0" y="8626786"/>
                  <a:pt x="40751" y="8584192"/>
                  <a:pt x="89638" y="8584192"/>
                </a:cubicBezTo>
                <a:close/>
                <a:moveTo>
                  <a:pt x="89638" y="5722791"/>
                </a:moveTo>
                <a:cubicBezTo>
                  <a:pt x="529702" y="5722791"/>
                  <a:pt x="757877" y="5978372"/>
                  <a:pt x="953458" y="6199879"/>
                </a:cubicBezTo>
                <a:cubicBezTo>
                  <a:pt x="1140886" y="6412865"/>
                  <a:pt x="1328321" y="6617331"/>
                  <a:pt x="1686885" y="6617331"/>
                </a:cubicBezTo>
                <a:cubicBezTo>
                  <a:pt x="2045448" y="6617331"/>
                  <a:pt x="2216577" y="6421386"/>
                  <a:pt x="2420311" y="6199879"/>
                </a:cubicBezTo>
                <a:cubicBezTo>
                  <a:pt x="2624036" y="5978372"/>
                  <a:pt x="2844068" y="5722791"/>
                  <a:pt x="3292268" y="5722791"/>
                </a:cubicBezTo>
                <a:cubicBezTo>
                  <a:pt x="3732324" y="5722791"/>
                  <a:pt x="3960501" y="5978372"/>
                  <a:pt x="4164235" y="6199879"/>
                </a:cubicBezTo>
                <a:cubicBezTo>
                  <a:pt x="4367960" y="6421386"/>
                  <a:pt x="4539097" y="6617331"/>
                  <a:pt x="4897661" y="6617331"/>
                </a:cubicBezTo>
                <a:cubicBezTo>
                  <a:pt x="5256224" y="6617331"/>
                  <a:pt x="5427353" y="6421386"/>
                  <a:pt x="5631087" y="6199879"/>
                </a:cubicBezTo>
                <a:cubicBezTo>
                  <a:pt x="5834812" y="5978372"/>
                  <a:pt x="6054844" y="5722791"/>
                  <a:pt x="6503045" y="5722791"/>
                </a:cubicBezTo>
                <a:cubicBezTo>
                  <a:pt x="6943100" y="5722791"/>
                  <a:pt x="7171278" y="5978372"/>
                  <a:pt x="7375011" y="6199879"/>
                </a:cubicBezTo>
                <a:cubicBezTo>
                  <a:pt x="7578737" y="6421386"/>
                  <a:pt x="7749874" y="6617331"/>
                  <a:pt x="8108438" y="6617331"/>
                </a:cubicBezTo>
                <a:cubicBezTo>
                  <a:pt x="8467000" y="6617331"/>
                  <a:pt x="8638129" y="6421386"/>
                  <a:pt x="8841862" y="6199879"/>
                </a:cubicBezTo>
                <a:cubicBezTo>
                  <a:pt x="9045588" y="5978372"/>
                  <a:pt x="9265620" y="5722791"/>
                  <a:pt x="9713820" y="5722791"/>
                </a:cubicBezTo>
                <a:cubicBezTo>
                  <a:pt x="10153876" y="5722791"/>
                  <a:pt x="10382053" y="5978372"/>
                  <a:pt x="10585787" y="6199879"/>
                </a:cubicBezTo>
                <a:cubicBezTo>
                  <a:pt x="10789512" y="6421386"/>
                  <a:pt x="10960649" y="6617331"/>
                  <a:pt x="11319213" y="6617331"/>
                </a:cubicBezTo>
                <a:cubicBezTo>
                  <a:pt x="11677777" y="6617331"/>
                  <a:pt x="11848905" y="6421386"/>
                  <a:pt x="12052639" y="6199879"/>
                </a:cubicBezTo>
                <a:cubicBezTo>
                  <a:pt x="12256364" y="5978372"/>
                  <a:pt x="12484541" y="5722791"/>
                  <a:pt x="12924597" y="5722791"/>
                </a:cubicBezTo>
                <a:cubicBezTo>
                  <a:pt x="13364652" y="5722791"/>
                  <a:pt x="13592829" y="5978372"/>
                  <a:pt x="13796563" y="6199879"/>
                </a:cubicBezTo>
                <a:cubicBezTo>
                  <a:pt x="13992144" y="6412865"/>
                  <a:pt x="14171425" y="6617331"/>
                  <a:pt x="14529989" y="6617331"/>
                </a:cubicBezTo>
                <a:cubicBezTo>
                  <a:pt x="14888553" y="6617331"/>
                  <a:pt x="15059682" y="6421386"/>
                  <a:pt x="15263415" y="6199879"/>
                </a:cubicBezTo>
                <a:cubicBezTo>
                  <a:pt x="15390744" y="6061437"/>
                  <a:pt x="15527624" y="5909685"/>
                  <a:pt x="15719813" y="5815340"/>
                </a:cubicBezTo>
                <a:lnTo>
                  <a:pt x="15773620" y="5793718"/>
                </a:lnTo>
                <a:lnTo>
                  <a:pt x="15773620" y="6000111"/>
                </a:lnTo>
                <a:lnTo>
                  <a:pt x="15707541" y="6039073"/>
                </a:lnTo>
                <a:cubicBezTo>
                  <a:pt x="15593453" y="6116813"/>
                  <a:pt x="15499737" y="6221176"/>
                  <a:pt x="15401947" y="6327669"/>
                </a:cubicBezTo>
                <a:cubicBezTo>
                  <a:pt x="15198222" y="6549176"/>
                  <a:pt x="14970045" y="6804756"/>
                  <a:pt x="14529989" y="6804756"/>
                </a:cubicBezTo>
                <a:cubicBezTo>
                  <a:pt x="14089934" y="6804756"/>
                  <a:pt x="13861757" y="6549176"/>
                  <a:pt x="13658023" y="6327669"/>
                </a:cubicBezTo>
                <a:cubicBezTo>
                  <a:pt x="13454298" y="6106162"/>
                  <a:pt x="13283161" y="5910216"/>
                  <a:pt x="12924597" y="5910216"/>
                </a:cubicBezTo>
                <a:cubicBezTo>
                  <a:pt x="12566033" y="5910216"/>
                  <a:pt x="12394904" y="6106162"/>
                  <a:pt x="12191171" y="6327669"/>
                </a:cubicBezTo>
                <a:cubicBezTo>
                  <a:pt x="11987446" y="6549176"/>
                  <a:pt x="11759268" y="6804756"/>
                  <a:pt x="11319213" y="6804756"/>
                </a:cubicBezTo>
                <a:cubicBezTo>
                  <a:pt x="10879157" y="6804756"/>
                  <a:pt x="10650980" y="6549176"/>
                  <a:pt x="10447246" y="6327669"/>
                </a:cubicBezTo>
                <a:cubicBezTo>
                  <a:pt x="10243521" y="6106162"/>
                  <a:pt x="10072384" y="5910216"/>
                  <a:pt x="9713820" y="5910216"/>
                </a:cubicBezTo>
                <a:cubicBezTo>
                  <a:pt x="9355256" y="5910216"/>
                  <a:pt x="9184128" y="6106162"/>
                  <a:pt x="8980395" y="6327669"/>
                </a:cubicBezTo>
                <a:cubicBezTo>
                  <a:pt x="8776669" y="6549176"/>
                  <a:pt x="8556638" y="6804756"/>
                  <a:pt x="8108438" y="6804756"/>
                </a:cubicBezTo>
                <a:cubicBezTo>
                  <a:pt x="7668382" y="6804756"/>
                  <a:pt x="7440205" y="6549176"/>
                  <a:pt x="7236471" y="6327669"/>
                </a:cubicBezTo>
                <a:cubicBezTo>
                  <a:pt x="7032746" y="6106162"/>
                  <a:pt x="6861608" y="5910216"/>
                  <a:pt x="6503045" y="5910216"/>
                </a:cubicBezTo>
                <a:cubicBezTo>
                  <a:pt x="6144481" y="5910216"/>
                  <a:pt x="5973352" y="6106162"/>
                  <a:pt x="5769619" y="6327669"/>
                </a:cubicBezTo>
                <a:cubicBezTo>
                  <a:pt x="5565893" y="6549176"/>
                  <a:pt x="5345861" y="6804756"/>
                  <a:pt x="4897661" y="6804756"/>
                </a:cubicBezTo>
                <a:cubicBezTo>
                  <a:pt x="4457605" y="6804756"/>
                  <a:pt x="4229428" y="6549176"/>
                  <a:pt x="4025695" y="6327669"/>
                </a:cubicBezTo>
                <a:cubicBezTo>
                  <a:pt x="3821969" y="6106162"/>
                  <a:pt x="3650832" y="5910216"/>
                  <a:pt x="3292268" y="5910216"/>
                </a:cubicBezTo>
                <a:cubicBezTo>
                  <a:pt x="2933705" y="5910216"/>
                  <a:pt x="2762576" y="6106162"/>
                  <a:pt x="2558842" y="6327669"/>
                </a:cubicBezTo>
                <a:cubicBezTo>
                  <a:pt x="2355117" y="6549176"/>
                  <a:pt x="2135085" y="6804756"/>
                  <a:pt x="1695029" y="6804756"/>
                </a:cubicBezTo>
                <a:cubicBezTo>
                  <a:pt x="1254974" y="6804756"/>
                  <a:pt x="1026797" y="6549176"/>
                  <a:pt x="823063" y="6327669"/>
                </a:cubicBezTo>
                <a:cubicBezTo>
                  <a:pt x="627490" y="6106162"/>
                  <a:pt x="448210" y="5910216"/>
                  <a:pt x="89638" y="5910216"/>
                </a:cubicBezTo>
                <a:cubicBezTo>
                  <a:pt x="40751" y="5910216"/>
                  <a:pt x="0" y="5867623"/>
                  <a:pt x="0" y="5816508"/>
                </a:cubicBezTo>
                <a:cubicBezTo>
                  <a:pt x="0" y="5765385"/>
                  <a:pt x="40751" y="5722791"/>
                  <a:pt x="89638" y="5722791"/>
                </a:cubicBezTo>
                <a:close/>
                <a:moveTo>
                  <a:pt x="89638" y="2861401"/>
                </a:moveTo>
                <a:cubicBezTo>
                  <a:pt x="529702" y="2861401"/>
                  <a:pt x="757877" y="3116981"/>
                  <a:pt x="953459" y="3338489"/>
                </a:cubicBezTo>
                <a:cubicBezTo>
                  <a:pt x="1140886" y="3551475"/>
                  <a:pt x="1328321" y="3755941"/>
                  <a:pt x="1686885" y="3755941"/>
                </a:cubicBezTo>
                <a:cubicBezTo>
                  <a:pt x="2045449" y="3755941"/>
                  <a:pt x="2216577" y="3559995"/>
                  <a:pt x="2420311" y="3338489"/>
                </a:cubicBezTo>
                <a:cubicBezTo>
                  <a:pt x="2624036" y="3116981"/>
                  <a:pt x="2844068" y="2861401"/>
                  <a:pt x="3292268" y="2861401"/>
                </a:cubicBezTo>
                <a:cubicBezTo>
                  <a:pt x="3732324" y="2861401"/>
                  <a:pt x="3960501" y="3116981"/>
                  <a:pt x="4164235" y="3338489"/>
                </a:cubicBezTo>
                <a:cubicBezTo>
                  <a:pt x="4367960" y="3559995"/>
                  <a:pt x="4539097" y="3755941"/>
                  <a:pt x="4897661" y="3755941"/>
                </a:cubicBezTo>
                <a:cubicBezTo>
                  <a:pt x="5256225" y="3755941"/>
                  <a:pt x="5427353" y="3559995"/>
                  <a:pt x="5631087" y="3338489"/>
                </a:cubicBezTo>
                <a:cubicBezTo>
                  <a:pt x="5834812" y="3116981"/>
                  <a:pt x="6054844" y="2861401"/>
                  <a:pt x="6503045" y="2861401"/>
                </a:cubicBezTo>
                <a:cubicBezTo>
                  <a:pt x="6943101" y="2861401"/>
                  <a:pt x="7171278" y="3116981"/>
                  <a:pt x="7375011" y="3338489"/>
                </a:cubicBezTo>
                <a:cubicBezTo>
                  <a:pt x="7578737" y="3559995"/>
                  <a:pt x="7749874" y="3755941"/>
                  <a:pt x="8108438" y="3755941"/>
                </a:cubicBezTo>
                <a:cubicBezTo>
                  <a:pt x="8467000" y="3755941"/>
                  <a:pt x="8638129" y="3559995"/>
                  <a:pt x="8841862" y="3338489"/>
                </a:cubicBezTo>
                <a:cubicBezTo>
                  <a:pt x="9045588" y="3116981"/>
                  <a:pt x="9265620" y="2861401"/>
                  <a:pt x="9713820" y="2861401"/>
                </a:cubicBezTo>
                <a:cubicBezTo>
                  <a:pt x="10153876" y="2861401"/>
                  <a:pt x="10382053" y="3116981"/>
                  <a:pt x="10585787" y="3338489"/>
                </a:cubicBezTo>
                <a:cubicBezTo>
                  <a:pt x="10789512" y="3559995"/>
                  <a:pt x="10960649" y="3755941"/>
                  <a:pt x="11319213" y="3755941"/>
                </a:cubicBezTo>
                <a:cubicBezTo>
                  <a:pt x="11677777" y="3755941"/>
                  <a:pt x="11848905" y="3559995"/>
                  <a:pt x="12052639" y="3338489"/>
                </a:cubicBezTo>
                <a:cubicBezTo>
                  <a:pt x="12256364" y="3116981"/>
                  <a:pt x="12484541" y="2861401"/>
                  <a:pt x="12924597" y="2861401"/>
                </a:cubicBezTo>
                <a:cubicBezTo>
                  <a:pt x="13364652" y="2861401"/>
                  <a:pt x="13592829" y="3116981"/>
                  <a:pt x="13796563" y="3338489"/>
                </a:cubicBezTo>
                <a:cubicBezTo>
                  <a:pt x="13992144" y="3551475"/>
                  <a:pt x="14171425" y="3755941"/>
                  <a:pt x="14529989" y="3755941"/>
                </a:cubicBezTo>
                <a:cubicBezTo>
                  <a:pt x="14888553" y="3755941"/>
                  <a:pt x="15059682" y="3559995"/>
                  <a:pt x="15263415" y="3338489"/>
                </a:cubicBezTo>
                <a:cubicBezTo>
                  <a:pt x="15390744" y="3200047"/>
                  <a:pt x="15527624" y="3048295"/>
                  <a:pt x="15719813" y="2953949"/>
                </a:cubicBezTo>
                <a:lnTo>
                  <a:pt x="15773620" y="2932327"/>
                </a:lnTo>
                <a:lnTo>
                  <a:pt x="15773620" y="3138720"/>
                </a:lnTo>
                <a:lnTo>
                  <a:pt x="15707541" y="3177683"/>
                </a:lnTo>
                <a:cubicBezTo>
                  <a:pt x="15593453" y="3255422"/>
                  <a:pt x="15499737" y="3359785"/>
                  <a:pt x="15401947" y="3466278"/>
                </a:cubicBezTo>
                <a:cubicBezTo>
                  <a:pt x="15198222" y="3687785"/>
                  <a:pt x="14970045" y="3943366"/>
                  <a:pt x="14529989" y="3943366"/>
                </a:cubicBezTo>
                <a:cubicBezTo>
                  <a:pt x="14089934" y="3943366"/>
                  <a:pt x="13861757" y="3687785"/>
                  <a:pt x="13658023" y="3466278"/>
                </a:cubicBezTo>
                <a:cubicBezTo>
                  <a:pt x="13454298" y="3244772"/>
                  <a:pt x="13283161" y="3048827"/>
                  <a:pt x="12924597" y="3048827"/>
                </a:cubicBezTo>
                <a:cubicBezTo>
                  <a:pt x="12566033" y="3048827"/>
                  <a:pt x="12394904" y="3244772"/>
                  <a:pt x="12191171" y="3466278"/>
                </a:cubicBezTo>
                <a:cubicBezTo>
                  <a:pt x="11987446" y="3687785"/>
                  <a:pt x="11759268" y="3943366"/>
                  <a:pt x="11319213" y="3943366"/>
                </a:cubicBezTo>
                <a:cubicBezTo>
                  <a:pt x="10879157" y="3943366"/>
                  <a:pt x="10650980" y="3687785"/>
                  <a:pt x="10447246" y="3466278"/>
                </a:cubicBezTo>
                <a:cubicBezTo>
                  <a:pt x="10243521" y="3244772"/>
                  <a:pt x="10072384" y="3048827"/>
                  <a:pt x="9713820" y="3048827"/>
                </a:cubicBezTo>
                <a:cubicBezTo>
                  <a:pt x="9355256" y="3048827"/>
                  <a:pt x="9184128" y="3244772"/>
                  <a:pt x="8980395" y="3466278"/>
                </a:cubicBezTo>
                <a:cubicBezTo>
                  <a:pt x="8776669" y="3687785"/>
                  <a:pt x="8556638" y="3943366"/>
                  <a:pt x="8108438" y="3943366"/>
                </a:cubicBezTo>
                <a:cubicBezTo>
                  <a:pt x="7668382" y="3943366"/>
                  <a:pt x="7440205" y="3687785"/>
                  <a:pt x="7236471" y="3466278"/>
                </a:cubicBezTo>
                <a:cubicBezTo>
                  <a:pt x="7032746" y="3244772"/>
                  <a:pt x="6861609" y="3048827"/>
                  <a:pt x="6503045" y="3048827"/>
                </a:cubicBezTo>
                <a:cubicBezTo>
                  <a:pt x="6144481" y="3048827"/>
                  <a:pt x="5973353" y="3244772"/>
                  <a:pt x="5769619" y="3466278"/>
                </a:cubicBezTo>
                <a:cubicBezTo>
                  <a:pt x="5565894" y="3687785"/>
                  <a:pt x="5345862" y="3943366"/>
                  <a:pt x="4897661" y="3943366"/>
                </a:cubicBezTo>
                <a:cubicBezTo>
                  <a:pt x="4457605" y="3943366"/>
                  <a:pt x="4229428" y="3687785"/>
                  <a:pt x="4025695" y="3466278"/>
                </a:cubicBezTo>
                <a:cubicBezTo>
                  <a:pt x="3821970" y="3244772"/>
                  <a:pt x="3650832" y="3048827"/>
                  <a:pt x="3292268" y="3048827"/>
                </a:cubicBezTo>
                <a:cubicBezTo>
                  <a:pt x="2933705" y="3048827"/>
                  <a:pt x="2762576" y="3244772"/>
                  <a:pt x="2558843" y="3466278"/>
                </a:cubicBezTo>
                <a:cubicBezTo>
                  <a:pt x="2355117" y="3687785"/>
                  <a:pt x="2135085" y="3943366"/>
                  <a:pt x="1695030" y="3943366"/>
                </a:cubicBezTo>
                <a:cubicBezTo>
                  <a:pt x="1254974" y="3943366"/>
                  <a:pt x="1026797" y="3687785"/>
                  <a:pt x="823063" y="3466278"/>
                </a:cubicBezTo>
                <a:cubicBezTo>
                  <a:pt x="627490" y="3244772"/>
                  <a:pt x="448210" y="3048827"/>
                  <a:pt x="89638" y="3048827"/>
                </a:cubicBezTo>
                <a:cubicBezTo>
                  <a:pt x="40753" y="3048827"/>
                  <a:pt x="0" y="3006233"/>
                  <a:pt x="0" y="2955118"/>
                </a:cubicBezTo>
                <a:cubicBezTo>
                  <a:pt x="0" y="2903995"/>
                  <a:pt x="40753" y="2861401"/>
                  <a:pt x="89638" y="2861401"/>
                </a:cubicBezTo>
                <a:close/>
                <a:moveTo>
                  <a:pt x="89638" y="0"/>
                </a:moveTo>
                <a:cubicBezTo>
                  <a:pt x="529702" y="0"/>
                  <a:pt x="757877" y="255580"/>
                  <a:pt x="953459" y="477088"/>
                </a:cubicBezTo>
                <a:cubicBezTo>
                  <a:pt x="1140886" y="690074"/>
                  <a:pt x="1328321" y="894541"/>
                  <a:pt x="1686885" y="894541"/>
                </a:cubicBezTo>
                <a:cubicBezTo>
                  <a:pt x="2045449" y="894541"/>
                  <a:pt x="2216577" y="698595"/>
                  <a:pt x="2420311" y="477088"/>
                </a:cubicBezTo>
                <a:cubicBezTo>
                  <a:pt x="2624036" y="255580"/>
                  <a:pt x="2844068" y="0"/>
                  <a:pt x="3292268" y="0"/>
                </a:cubicBezTo>
                <a:cubicBezTo>
                  <a:pt x="3732324" y="0"/>
                  <a:pt x="3960501" y="255580"/>
                  <a:pt x="4164235" y="477088"/>
                </a:cubicBezTo>
                <a:cubicBezTo>
                  <a:pt x="4367960" y="698595"/>
                  <a:pt x="4539097" y="894541"/>
                  <a:pt x="4897661" y="894541"/>
                </a:cubicBezTo>
                <a:cubicBezTo>
                  <a:pt x="5256225" y="894541"/>
                  <a:pt x="5427353" y="698595"/>
                  <a:pt x="5631087" y="477088"/>
                </a:cubicBezTo>
                <a:cubicBezTo>
                  <a:pt x="5834812" y="255580"/>
                  <a:pt x="6054844" y="0"/>
                  <a:pt x="6503045" y="0"/>
                </a:cubicBezTo>
                <a:cubicBezTo>
                  <a:pt x="6943101" y="0"/>
                  <a:pt x="7171278" y="255580"/>
                  <a:pt x="7375011" y="477088"/>
                </a:cubicBezTo>
                <a:cubicBezTo>
                  <a:pt x="7578737" y="698595"/>
                  <a:pt x="7749874" y="894541"/>
                  <a:pt x="8108438" y="894541"/>
                </a:cubicBezTo>
                <a:cubicBezTo>
                  <a:pt x="8467000" y="894541"/>
                  <a:pt x="8638129" y="698595"/>
                  <a:pt x="8841862" y="477088"/>
                </a:cubicBezTo>
                <a:cubicBezTo>
                  <a:pt x="9045588" y="255580"/>
                  <a:pt x="9265620" y="0"/>
                  <a:pt x="9713820" y="0"/>
                </a:cubicBezTo>
                <a:cubicBezTo>
                  <a:pt x="10153876" y="0"/>
                  <a:pt x="10382053" y="255580"/>
                  <a:pt x="10585787" y="477088"/>
                </a:cubicBezTo>
                <a:cubicBezTo>
                  <a:pt x="10789512" y="698595"/>
                  <a:pt x="10960649" y="894541"/>
                  <a:pt x="11319213" y="894541"/>
                </a:cubicBezTo>
                <a:cubicBezTo>
                  <a:pt x="11677777" y="894541"/>
                  <a:pt x="11848905" y="698595"/>
                  <a:pt x="12052639" y="477088"/>
                </a:cubicBezTo>
                <a:cubicBezTo>
                  <a:pt x="12256364" y="255580"/>
                  <a:pt x="12484541" y="0"/>
                  <a:pt x="12924597" y="0"/>
                </a:cubicBezTo>
                <a:cubicBezTo>
                  <a:pt x="13364652" y="0"/>
                  <a:pt x="13592829" y="255580"/>
                  <a:pt x="13796563" y="477088"/>
                </a:cubicBezTo>
                <a:cubicBezTo>
                  <a:pt x="13992144" y="690074"/>
                  <a:pt x="14171425" y="894541"/>
                  <a:pt x="14529989" y="894541"/>
                </a:cubicBezTo>
                <a:cubicBezTo>
                  <a:pt x="14888553" y="894541"/>
                  <a:pt x="15059682" y="698595"/>
                  <a:pt x="15263415" y="477088"/>
                </a:cubicBezTo>
                <a:cubicBezTo>
                  <a:pt x="15390744" y="338646"/>
                  <a:pt x="15527624" y="186894"/>
                  <a:pt x="15719813" y="92548"/>
                </a:cubicBezTo>
                <a:lnTo>
                  <a:pt x="15773620" y="70926"/>
                </a:lnTo>
                <a:lnTo>
                  <a:pt x="15773620" y="277319"/>
                </a:lnTo>
                <a:lnTo>
                  <a:pt x="15707541" y="316281"/>
                </a:lnTo>
                <a:cubicBezTo>
                  <a:pt x="15593453" y="394021"/>
                  <a:pt x="15499737" y="498384"/>
                  <a:pt x="15401947" y="604878"/>
                </a:cubicBezTo>
                <a:cubicBezTo>
                  <a:pt x="15198222" y="826385"/>
                  <a:pt x="14970045" y="1081965"/>
                  <a:pt x="14529989" y="1081965"/>
                </a:cubicBezTo>
                <a:cubicBezTo>
                  <a:pt x="14089934" y="1081965"/>
                  <a:pt x="13861757" y="826385"/>
                  <a:pt x="13658023" y="604878"/>
                </a:cubicBezTo>
                <a:cubicBezTo>
                  <a:pt x="13454298" y="383371"/>
                  <a:pt x="13283161" y="187425"/>
                  <a:pt x="12924597" y="187425"/>
                </a:cubicBezTo>
                <a:cubicBezTo>
                  <a:pt x="12566033" y="187425"/>
                  <a:pt x="12394904" y="383371"/>
                  <a:pt x="12191171" y="604878"/>
                </a:cubicBezTo>
                <a:cubicBezTo>
                  <a:pt x="11987446" y="826385"/>
                  <a:pt x="11759268" y="1081965"/>
                  <a:pt x="11319213" y="1081965"/>
                </a:cubicBezTo>
                <a:cubicBezTo>
                  <a:pt x="10879157" y="1081965"/>
                  <a:pt x="10650980" y="826385"/>
                  <a:pt x="10447246" y="604878"/>
                </a:cubicBezTo>
                <a:cubicBezTo>
                  <a:pt x="10243521" y="383371"/>
                  <a:pt x="10072384" y="187425"/>
                  <a:pt x="9713820" y="187425"/>
                </a:cubicBezTo>
                <a:cubicBezTo>
                  <a:pt x="9355256" y="187425"/>
                  <a:pt x="9184128" y="383371"/>
                  <a:pt x="8980395" y="604878"/>
                </a:cubicBezTo>
                <a:cubicBezTo>
                  <a:pt x="8776669" y="826385"/>
                  <a:pt x="8556638" y="1081965"/>
                  <a:pt x="8108438" y="1081965"/>
                </a:cubicBezTo>
                <a:cubicBezTo>
                  <a:pt x="7668382" y="1081965"/>
                  <a:pt x="7440205" y="826385"/>
                  <a:pt x="7236471" y="604878"/>
                </a:cubicBezTo>
                <a:cubicBezTo>
                  <a:pt x="7032746" y="383371"/>
                  <a:pt x="6861609" y="187425"/>
                  <a:pt x="6503045" y="187425"/>
                </a:cubicBezTo>
                <a:cubicBezTo>
                  <a:pt x="6144481" y="187425"/>
                  <a:pt x="5973353" y="383371"/>
                  <a:pt x="5769619" y="604878"/>
                </a:cubicBezTo>
                <a:cubicBezTo>
                  <a:pt x="5565894" y="826385"/>
                  <a:pt x="5345862" y="1081965"/>
                  <a:pt x="4897661" y="1081965"/>
                </a:cubicBezTo>
                <a:cubicBezTo>
                  <a:pt x="4457605" y="1081965"/>
                  <a:pt x="4229428" y="826385"/>
                  <a:pt x="4025695" y="604878"/>
                </a:cubicBezTo>
                <a:cubicBezTo>
                  <a:pt x="3821970" y="383371"/>
                  <a:pt x="3650832" y="187425"/>
                  <a:pt x="3292268" y="187425"/>
                </a:cubicBezTo>
                <a:cubicBezTo>
                  <a:pt x="2933705" y="187425"/>
                  <a:pt x="2762576" y="383371"/>
                  <a:pt x="2558843" y="604878"/>
                </a:cubicBezTo>
                <a:cubicBezTo>
                  <a:pt x="2355117" y="826385"/>
                  <a:pt x="2135085" y="1081965"/>
                  <a:pt x="1695030" y="1081965"/>
                </a:cubicBezTo>
                <a:cubicBezTo>
                  <a:pt x="1254974" y="1081965"/>
                  <a:pt x="1026797" y="826385"/>
                  <a:pt x="823063" y="604878"/>
                </a:cubicBezTo>
                <a:cubicBezTo>
                  <a:pt x="627490" y="383371"/>
                  <a:pt x="448210" y="187425"/>
                  <a:pt x="89638" y="187425"/>
                </a:cubicBezTo>
                <a:cubicBezTo>
                  <a:pt x="40753" y="187425"/>
                  <a:pt x="0" y="144831"/>
                  <a:pt x="0" y="93717"/>
                </a:cubicBezTo>
                <a:cubicBezTo>
                  <a:pt x="0" y="42593"/>
                  <a:pt x="40753" y="0"/>
                  <a:pt x="89638" y="0"/>
                </a:cubicBezTo>
                <a:close/>
              </a:path>
            </a:pathLst>
          </a:custGeom>
          <a:solidFill>
            <a:schemeClr val="accent2"/>
          </a:solidFill>
          <a:ln w="9525" cap="flat">
            <a:noFill/>
            <a:prstDash val="solid"/>
            <a:miter/>
          </a:ln>
        </p:spPr>
        <p:txBody>
          <a:bodyPr rtlCol="0" anchor="ctr"/>
          <a:lstStyle/>
          <a:p>
            <a:endParaRPr lang="en-US" sz="1800" dirty="0"/>
          </a:p>
        </p:txBody>
      </p:sp>
      <p:grpSp>
        <p:nvGrpSpPr>
          <p:cNvPr id="40" name="Group 39">
            <a:extLst>
              <a:ext uri="{FF2B5EF4-FFF2-40B4-BE49-F238E27FC236}">
                <a16:creationId xmlns:a16="http://schemas.microsoft.com/office/drawing/2014/main" id="{6CE45582-22A7-B947-B8D2-AD09E949F755}"/>
              </a:ext>
            </a:extLst>
          </p:cNvPr>
          <p:cNvGrpSpPr/>
          <p:nvPr userDrawn="1"/>
        </p:nvGrpSpPr>
        <p:grpSpPr>
          <a:xfrm>
            <a:off x="469643" y="391309"/>
            <a:ext cx="2033863" cy="422624"/>
            <a:chOff x="469642" y="391308"/>
            <a:chExt cx="2033863" cy="422624"/>
          </a:xfrm>
        </p:grpSpPr>
        <p:sp>
          <p:nvSpPr>
            <p:cNvPr id="41" name="Freeform 40">
              <a:extLst>
                <a:ext uri="{FF2B5EF4-FFF2-40B4-BE49-F238E27FC236}">
                  <a16:creationId xmlns:a16="http://schemas.microsoft.com/office/drawing/2014/main" id="{E46BE7E0-1434-204D-935D-6E0C85D42A46}"/>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42" name="Freeform 6">
              <a:extLst>
                <a:ext uri="{FF2B5EF4-FFF2-40B4-BE49-F238E27FC236}">
                  <a16:creationId xmlns:a16="http://schemas.microsoft.com/office/drawing/2014/main" id="{4F57FBEB-1812-404A-B108-C9AA309FB70A}"/>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908695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 Midnight Image">
    <p:bg>
      <p:bgPr>
        <a:solidFill>
          <a:schemeClr val="tx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5" y="3856737"/>
            <a:ext cx="5486400" cy="288131"/>
          </a:xfrm>
          <a:prstGeom prst="rect">
            <a:avLst/>
          </a:prstGeom>
        </p:spPr>
        <p:txBody>
          <a:bodyPr lIns="91420" tIns="45710" rIns="91420" bIns="45710" anchor="b" anchorCtr="0">
            <a:noAutofit/>
          </a:bodyPr>
          <a:lstStyle>
            <a:lvl1pPr marL="0" indent="0" algn="l">
              <a:buNone/>
              <a:defRPr sz="1400" b="0" i="0">
                <a:solidFill>
                  <a:schemeClr val="bg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5" y="4102750"/>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5" y="4348763"/>
            <a:ext cx="5486400" cy="288131"/>
          </a:xfrm>
          <a:prstGeom prst="rect">
            <a:avLst/>
          </a:prstGeom>
        </p:spPr>
        <p:txBody>
          <a:bodyPr lIns="91420" tIns="45710" rIns="91420" bIns="45710"/>
          <a:lstStyle>
            <a:lvl1pPr marL="0" indent="0" algn="l">
              <a:buFontTx/>
              <a:buNone/>
              <a:defRPr lang="en-US" sz="14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5"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5" y="1681655"/>
            <a:ext cx="5486400" cy="1435242"/>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pic>
        <p:nvPicPr>
          <p:cNvPr id="29" name="Picture 28">
            <a:extLst>
              <a:ext uri="{FF2B5EF4-FFF2-40B4-BE49-F238E27FC236}">
                <a16:creationId xmlns:a16="http://schemas.microsoft.com/office/drawing/2014/main" id="{307CF473-1AFC-724D-BBF2-09C9E3ABEC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582506" y="1083244"/>
            <a:ext cx="3561494" cy="4070648"/>
          </a:xfrm>
          <a:prstGeom prst="rect">
            <a:avLst/>
          </a:prstGeom>
        </p:spPr>
      </p:pic>
      <p:grpSp>
        <p:nvGrpSpPr>
          <p:cNvPr id="21" name="Group 20">
            <a:extLst>
              <a:ext uri="{FF2B5EF4-FFF2-40B4-BE49-F238E27FC236}">
                <a16:creationId xmlns:a16="http://schemas.microsoft.com/office/drawing/2014/main" id="{745C1481-529D-F84B-83FD-647890EBFC7F}"/>
              </a:ext>
            </a:extLst>
          </p:cNvPr>
          <p:cNvGrpSpPr/>
          <p:nvPr userDrawn="1"/>
        </p:nvGrpSpPr>
        <p:grpSpPr>
          <a:xfrm>
            <a:off x="469643" y="391309"/>
            <a:ext cx="2033863" cy="422624"/>
            <a:chOff x="469642" y="391308"/>
            <a:chExt cx="2033863" cy="422624"/>
          </a:xfrm>
        </p:grpSpPr>
        <p:sp>
          <p:nvSpPr>
            <p:cNvPr id="25" name="Freeform 24">
              <a:extLst>
                <a:ext uri="{FF2B5EF4-FFF2-40B4-BE49-F238E27FC236}">
                  <a16:creationId xmlns:a16="http://schemas.microsoft.com/office/drawing/2014/main" id="{A7EE3810-C3AD-5F49-9FAC-B94F0A887E53}"/>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6" name="Freeform 6">
              <a:extLst>
                <a:ext uri="{FF2B5EF4-FFF2-40B4-BE49-F238E27FC236}">
                  <a16:creationId xmlns:a16="http://schemas.microsoft.com/office/drawing/2014/main" id="{E4C5F046-E632-CD4E-875B-2D0616FA89F7}"/>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38959775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4" y="3856737"/>
            <a:ext cx="8339328"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4" y="4102750"/>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4" y="4348763"/>
            <a:ext cx="8339328"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4" y="3107662"/>
            <a:ext cx="8339328"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grpSp>
        <p:nvGrpSpPr>
          <p:cNvPr id="21" name="Group 20">
            <a:extLst>
              <a:ext uri="{FF2B5EF4-FFF2-40B4-BE49-F238E27FC236}">
                <a16:creationId xmlns:a16="http://schemas.microsoft.com/office/drawing/2014/main" id="{5D0B81B7-DE5C-9344-8BCA-CA8B20294463}"/>
              </a:ext>
            </a:extLst>
          </p:cNvPr>
          <p:cNvGrpSpPr/>
          <p:nvPr userDrawn="1"/>
        </p:nvGrpSpPr>
        <p:grpSpPr>
          <a:xfrm>
            <a:off x="469643" y="391309"/>
            <a:ext cx="2033863" cy="422624"/>
            <a:chOff x="469642" y="391308"/>
            <a:chExt cx="2033863" cy="422624"/>
          </a:xfrm>
        </p:grpSpPr>
        <p:sp>
          <p:nvSpPr>
            <p:cNvPr id="22" name="Freeform 21">
              <a:extLst>
                <a:ext uri="{FF2B5EF4-FFF2-40B4-BE49-F238E27FC236}">
                  <a16:creationId xmlns:a16="http://schemas.microsoft.com/office/drawing/2014/main" id="{4D4EE06C-E9F4-4642-B04E-14B291513975}"/>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3" name="Freeform 6">
              <a:extLst>
                <a:ext uri="{FF2B5EF4-FFF2-40B4-BE49-F238E27FC236}">
                  <a16:creationId xmlns:a16="http://schemas.microsoft.com/office/drawing/2014/main" id="{4E7C0BA1-F842-8748-A9DD-4D18611CEF35}"/>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38537191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 White Graphic">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25766" y="3856737"/>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25766" y="4102750"/>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25766" y="434876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25766" y="3107662"/>
            <a:ext cx="5486400" cy="299001"/>
          </a:xfrm>
          <a:prstGeom prst="rect">
            <a:avLst/>
          </a:prstGeom>
        </p:spPr>
        <p:txBody>
          <a:bodyPr lIns="91420" tIns="45710" rIns="91420" bIns="45710"/>
          <a:lstStyle>
            <a:lvl1pPr marL="0" indent="0">
              <a:spcBef>
                <a:spcPts val="6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1653703"/>
            <a:ext cx="548640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sp>
        <p:nvSpPr>
          <p:cNvPr id="66" name="Freeform 65">
            <a:extLst>
              <a:ext uri="{FF2B5EF4-FFF2-40B4-BE49-F238E27FC236}">
                <a16:creationId xmlns:a16="http://schemas.microsoft.com/office/drawing/2014/main" id="{DDAEF4F6-E358-4249-AAEE-917895E8A324}"/>
              </a:ext>
            </a:extLst>
          </p:cNvPr>
          <p:cNvSpPr/>
          <p:nvPr userDrawn="1"/>
        </p:nvSpPr>
        <p:spPr>
          <a:xfrm>
            <a:off x="6551150" y="1842670"/>
            <a:ext cx="2596234" cy="2532920"/>
          </a:xfrm>
          <a:custGeom>
            <a:avLst/>
            <a:gdLst>
              <a:gd name="connsiteX0" fmla="*/ 89637 w 15773620"/>
              <a:gd name="connsiteY0" fmla="*/ 14306985 h 15388950"/>
              <a:gd name="connsiteX1" fmla="*/ 953458 w 15773620"/>
              <a:gd name="connsiteY1" fmla="*/ 14784072 h 15388950"/>
              <a:gd name="connsiteX2" fmla="*/ 1686885 w 15773620"/>
              <a:gd name="connsiteY2" fmla="*/ 15201525 h 15388950"/>
              <a:gd name="connsiteX3" fmla="*/ 2420311 w 15773620"/>
              <a:gd name="connsiteY3" fmla="*/ 14784072 h 15388950"/>
              <a:gd name="connsiteX4" fmla="*/ 3292267 w 15773620"/>
              <a:gd name="connsiteY4" fmla="*/ 14306985 h 15388950"/>
              <a:gd name="connsiteX5" fmla="*/ 4164234 w 15773620"/>
              <a:gd name="connsiteY5" fmla="*/ 14784072 h 15388950"/>
              <a:gd name="connsiteX6" fmla="*/ 4897660 w 15773620"/>
              <a:gd name="connsiteY6" fmla="*/ 15201525 h 15388950"/>
              <a:gd name="connsiteX7" fmla="*/ 5631086 w 15773620"/>
              <a:gd name="connsiteY7" fmla="*/ 14784072 h 15388950"/>
              <a:gd name="connsiteX8" fmla="*/ 6503044 w 15773620"/>
              <a:gd name="connsiteY8" fmla="*/ 14306985 h 15388950"/>
              <a:gd name="connsiteX9" fmla="*/ 7375010 w 15773620"/>
              <a:gd name="connsiteY9" fmla="*/ 14784072 h 15388950"/>
              <a:gd name="connsiteX10" fmla="*/ 8108437 w 15773620"/>
              <a:gd name="connsiteY10" fmla="*/ 15201525 h 15388950"/>
              <a:gd name="connsiteX11" fmla="*/ 8841862 w 15773620"/>
              <a:gd name="connsiteY11" fmla="*/ 14784072 h 15388950"/>
              <a:gd name="connsiteX12" fmla="*/ 9713820 w 15773620"/>
              <a:gd name="connsiteY12" fmla="*/ 14306985 h 15388950"/>
              <a:gd name="connsiteX13" fmla="*/ 10585787 w 15773620"/>
              <a:gd name="connsiteY13" fmla="*/ 14784072 h 15388950"/>
              <a:gd name="connsiteX14" fmla="*/ 11319213 w 15773620"/>
              <a:gd name="connsiteY14" fmla="*/ 15201525 h 15388950"/>
              <a:gd name="connsiteX15" fmla="*/ 12052639 w 15773620"/>
              <a:gd name="connsiteY15" fmla="*/ 14784072 h 15388950"/>
              <a:gd name="connsiteX16" fmla="*/ 12924597 w 15773620"/>
              <a:gd name="connsiteY16" fmla="*/ 14306985 h 15388950"/>
              <a:gd name="connsiteX17" fmla="*/ 13796563 w 15773620"/>
              <a:gd name="connsiteY17" fmla="*/ 14784072 h 15388950"/>
              <a:gd name="connsiteX18" fmla="*/ 14529989 w 15773620"/>
              <a:gd name="connsiteY18" fmla="*/ 15201525 h 15388950"/>
              <a:gd name="connsiteX19" fmla="*/ 15263415 w 15773620"/>
              <a:gd name="connsiteY19" fmla="*/ 14784072 h 15388950"/>
              <a:gd name="connsiteX20" fmla="*/ 15719813 w 15773620"/>
              <a:gd name="connsiteY20" fmla="*/ 14399533 h 15388950"/>
              <a:gd name="connsiteX21" fmla="*/ 15773620 w 15773620"/>
              <a:gd name="connsiteY21" fmla="*/ 14377911 h 15388950"/>
              <a:gd name="connsiteX22" fmla="*/ 15773620 w 15773620"/>
              <a:gd name="connsiteY22" fmla="*/ 14584304 h 15388950"/>
              <a:gd name="connsiteX23" fmla="*/ 15707541 w 15773620"/>
              <a:gd name="connsiteY23" fmla="*/ 14623267 h 15388950"/>
              <a:gd name="connsiteX24" fmla="*/ 15401947 w 15773620"/>
              <a:gd name="connsiteY24" fmla="*/ 14911863 h 15388950"/>
              <a:gd name="connsiteX25" fmla="*/ 14529989 w 15773620"/>
              <a:gd name="connsiteY25" fmla="*/ 15388950 h 15388950"/>
              <a:gd name="connsiteX26" fmla="*/ 13658023 w 15773620"/>
              <a:gd name="connsiteY26" fmla="*/ 14911863 h 15388950"/>
              <a:gd name="connsiteX27" fmla="*/ 12924597 w 15773620"/>
              <a:gd name="connsiteY27" fmla="*/ 14494410 h 15388950"/>
              <a:gd name="connsiteX28" fmla="*/ 12191171 w 15773620"/>
              <a:gd name="connsiteY28" fmla="*/ 14911863 h 15388950"/>
              <a:gd name="connsiteX29" fmla="*/ 11319213 w 15773620"/>
              <a:gd name="connsiteY29" fmla="*/ 15388950 h 15388950"/>
              <a:gd name="connsiteX30" fmla="*/ 10447246 w 15773620"/>
              <a:gd name="connsiteY30" fmla="*/ 14911863 h 15388950"/>
              <a:gd name="connsiteX31" fmla="*/ 9713820 w 15773620"/>
              <a:gd name="connsiteY31" fmla="*/ 14494410 h 15388950"/>
              <a:gd name="connsiteX32" fmla="*/ 8980395 w 15773620"/>
              <a:gd name="connsiteY32" fmla="*/ 14911863 h 15388950"/>
              <a:gd name="connsiteX33" fmla="*/ 8108437 w 15773620"/>
              <a:gd name="connsiteY33" fmla="*/ 15388950 h 15388950"/>
              <a:gd name="connsiteX34" fmla="*/ 7236470 w 15773620"/>
              <a:gd name="connsiteY34" fmla="*/ 14911863 h 15388950"/>
              <a:gd name="connsiteX35" fmla="*/ 6503044 w 15773620"/>
              <a:gd name="connsiteY35" fmla="*/ 14494410 h 15388950"/>
              <a:gd name="connsiteX36" fmla="*/ 5769618 w 15773620"/>
              <a:gd name="connsiteY36" fmla="*/ 14911863 h 15388950"/>
              <a:gd name="connsiteX37" fmla="*/ 4897660 w 15773620"/>
              <a:gd name="connsiteY37" fmla="*/ 15388950 h 15388950"/>
              <a:gd name="connsiteX38" fmla="*/ 4025694 w 15773620"/>
              <a:gd name="connsiteY38" fmla="*/ 14911863 h 15388950"/>
              <a:gd name="connsiteX39" fmla="*/ 3292267 w 15773620"/>
              <a:gd name="connsiteY39" fmla="*/ 14494410 h 15388950"/>
              <a:gd name="connsiteX40" fmla="*/ 2558842 w 15773620"/>
              <a:gd name="connsiteY40" fmla="*/ 14911863 h 15388950"/>
              <a:gd name="connsiteX41" fmla="*/ 1695029 w 15773620"/>
              <a:gd name="connsiteY41" fmla="*/ 15388950 h 15388950"/>
              <a:gd name="connsiteX42" fmla="*/ 823063 w 15773620"/>
              <a:gd name="connsiteY42" fmla="*/ 14911863 h 15388950"/>
              <a:gd name="connsiteX43" fmla="*/ 89637 w 15773620"/>
              <a:gd name="connsiteY43" fmla="*/ 14494410 h 15388950"/>
              <a:gd name="connsiteX44" fmla="*/ 0 w 15773620"/>
              <a:gd name="connsiteY44" fmla="*/ 14400702 h 15388950"/>
              <a:gd name="connsiteX45" fmla="*/ 89637 w 15773620"/>
              <a:gd name="connsiteY45" fmla="*/ 14306985 h 15388950"/>
              <a:gd name="connsiteX46" fmla="*/ 89638 w 15773620"/>
              <a:gd name="connsiteY46" fmla="*/ 11445584 h 15388950"/>
              <a:gd name="connsiteX47" fmla="*/ 953458 w 15773620"/>
              <a:gd name="connsiteY47" fmla="*/ 11922672 h 15388950"/>
              <a:gd name="connsiteX48" fmla="*/ 1686885 w 15773620"/>
              <a:gd name="connsiteY48" fmla="*/ 12340124 h 15388950"/>
              <a:gd name="connsiteX49" fmla="*/ 2420311 w 15773620"/>
              <a:gd name="connsiteY49" fmla="*/ 11922672 h 15388950"/>
              <a:gd name="connsiteX50" fmla="*/ 3292268 w 15773620"/>
              <a:gd name="connsiteY50" fmla="*/ 11445584 h 15388950"/>
              <a:gd name="connsiteX51" fmla="*/ 4164234 w 15773620"/>
              <a:gd name="connsiteY51" fmla="*/ 11922672 h 15388950"/>
              <a:gd name="connsiteX52" fmla="*/ 4897661 w 15773620"/>
              <a:gd name="connsiteY52" fmla="*/ 12340124 h 15388950"/>
              <a:gd name="connsiteX53" fmla="*/ 5631086 w 15773620"/>
              <a:gd name="connsiteY53" fmla="*/ 11922672 h 15388950"/>
              <a:gd name="connsiteX54" fmla="*/ 6503045 w 15773620"/>
              <a:gd name="connsiteY54" fmla="*/ 11445584 h 15388950"/>
              <a:gd name="connsiteX55" fmla="*/ 7375011 w 15773620"/>
              <a:gd name="connsiteY55" fmla="*/ 11922672 h 15388950"/>
              <a:gd name="connsiteX56" fmla="*/ 8108437 w 15773620"/>
              <a:gd name="connsiteY56" fmla="*/ 12340124 h 15388950"/>
              <a:gd name="connsiteX57" fmla="*/ 8841862 w 15773620"/>
              <a:gd name="connsiteY57" fmla="*/ 11922672 h 15388950"/>
              <a:gd name="connsiteX58" fmla="*/ 9713820 w 15773620"/>
              <a:gd name="connsiteY58" fmla="*/ 11445584 h 15388950"/>
              <a:gd name="connsiteX59" fmla="*/ 10585787 w 15773620"/>
              <a:gd name="connsiteY59" fmla="*/ 11922672 h 15388950"/>
              <a:gd name="connsiteX60" fmla="*/ 11319213 w 15773620"/>
              <a:gd name="connsiteY60" fmla="*/ 12340124 h 15388950"/>
              <a:gd name="connsiteX61" fmla="*/ 12052639 w 15773620"/>
              <a:gd name="connsiteY61" fmla="*/ 11922672 h 15388950"/>
              <a:gd name="connsiteX62" fmla="*/ 12924597 w 15773620"/>
              <a:gd name="connsiteY62" fmla="*/ 11445584 h 15388950"/>
              <a:gd name="connsiteX63" fmla="*/ 13796563 w 15773620"/>
              <a:gd name="connsiteY63" fmla="*/ 11922672 h 15388950"/>
              <a:gd name="connsiteX64" fmla="*/ 14529989 w 15773620"/>
              <a:gd name="connsiteY64" fmla="*/ 12340124 h 15388950"/>
              <a:gd name="connsiteX65" fmla="*/ 15263415 w 15773620"/>
              <a:gd name="connsiteY65" fmla="*/ 11922672 h 15388950"/>
              <a:gd name="connsiteX66" fmla="*/ 15719813 w 15773620"/>
              <a:gd name="connsiteY66" fmla="*/ 11538133 h 15388950"/>
              <a:gd name="connsiteX67" fmla="*/ 15773620 w 15773620"/>
              <a:gd name="connsiteY67" fmla="*/ 11516511 h 15388950"/>
              <a:gd name="connsiteX68" fmla="*/ 15773620 w 15773620"/>
              <a:gd name="connsiteY68" fmla="*/ 11722903 h 15388950"/>
              <a:gd name="connsiteX69" fmla="*/ 15707541 w 15773620"/>
              <a:gd name="connsiteY69" fmla="*/ 11761866 h 15388950"/>
              <a:gd name="connsiteX70" fmla="*/ 15401947 w 15773620"/>
              <a:gd name="connsiteY70" fmla="*/ 12050462 h 15388950"/>
              <a:gd name="connsiteX71" fmla="*/ 14529989 w 15773620"/>
              <a:gd name="connsiteY71" fmla="*/ 12527549 h 15388950"/>
              <a:gd name="connsiteX72" fmla="*/ 13658023 w 15773620"/>
              <a:gd name="connsiteY72" fmla="*/ 12050462 h 15388950"/>
              <a:gd name="connsiteX73" fmla="*/ 12924597 w 15773620"/>
              <a:gd name="connsiteY73" fmla="*/ 11633009 h 15388950"/>
              <a:gd name="connsiteX74" fmla="*/ 12191171 w 15773620"/>
              <a:gd name="connsiteY74" fmla="*/ 12050462 h 15388950"/>
              <a:gd name="connsiteX75" fmla="*/ 11319213 w 15773620"/>
              <a:gd name="connsiteY75" fmla="*/ 12527549 h 15388950"/>
              <a:gd name="connsiteX76" fmla="*/ 10447246 w 15773620"/>
              <a:gd name="connsiteY76" fmla="*/ 12050462 h 15388950"/>
              <a:gd name="connsiteX77" fmla="*/ 9713820 w 15773620"/>
              <a:gd name="connsiteY77" fmla="*/ 11633009 h 15388950"/>
              <a:gd name="connsiteX78" fmla="*/ 8980395 w 15773620"/>
              <a:gd name="connsiteY78" fmla="*/ 12050462 h 15388950"/>
              <a:gd name="connsiteX79" fmla="*/ 8108437 w 15773620"/>
              <a:gd name="connsiteY79" fmla="*/ 12527549 h 15388950"/>
              <a:gd name="connsiteX80" fmla="*/ 7236471 w 15773620"/>
              <a:gd name="connsiteY80" fmla="*/ 12050462 h 15388950"/>
              <a:gd name="connsiteX81" fmla="*/ 6503045 w 15773620"/>
              <a:gd name="connsiteY81" fmla="*/ 11633009 h 15388950"/>
              <a:gd name="connsiteX82" fmla="*/ 5769618 w 15773620"/>
              <a:gd name="connsiteY82" fmla="*/ 12050462 h 15388950"/>
              <a:gd name="connsiteX83" fmla="*/ 4897661 w 15773620"/>
              <a:gd name="connsiteY83" fmla="*/ 12527549 h 15388950"/>
              <a:gd name="connsiteX84" fmla="*/ 4025694 w 15773620"/>
              <a:gd name="connsiteY84" fmla="*/ 12050462 h 15388950"/>
              <a:gd name="connsiteX85" fmla="*/ 3292268 w 15773620"/>
              <a:gd name="connsiteY85" fmla="*/ 11633009 h 15388950"/>
              <a:gd name="connsiteX86" fmla="*/ 2558842 w 15773620"/>
              <a:gd name="connsiteY86" fmla="*/ 12050462 h 15388950"/>
              <a:gd name="connsiteX87" fmla="*/ 1695029 w 15773620"/>
              <a:gd name="connsiteY87" fmla="*/ 12527549 h 15388950"/>
              <a:gd name="connsiteX88" fmla="*/ 823063 w 15773620"/>
              <a:gd name="connsiteY88" fmla="*/ 12050462 h 15388950"/>
              <a:gd name="connsiteX89" fmla="*/ 89638 w 15773620"/>
              <a:gd name="connsiteY89" fmla="*/ 11633009 h 15388950"/>
              <a:gd name="connsiteX90" fmla="*/ 0 w 15773620"/>
              <a:gd name="connsiteY90" fmla="*/ 11539301 h 15388950"/>
              <a:gd name="connsiteX91" fmla="*/ 89638 w 15773620"/>
              <a:gd name="connsiteY91" fmla="*/ 11445584 h 15388950"/>
              <a:gd name="connsiteX92" fmla="*/ 89638 w 15773620"/>
              <a:gd name="connsiteY92" fmla="*/ 8584192 h 15388950"/>
              <a:gd name="connsiteX93" fmla="*/ 953458 w 15773620"/>
              <a:gd name="connsiteY93" fmla="*/ 9061280 h 15388950"/>
              <a:gd name="connsiteX94" fmla="*/ 1686885 w 15773620"/>
              <a:gd name="connsiteY94" fmla="*/ 9478732 h 15388950"/>
              <a:gd name="connsiteX95" fmla="*/ 2420311 w 15773620"/>
              <a:gd name="connsiteY95" fmla="*/ 9061280 h 15388950"/>
              <a:gd name="connsiteX96" fmla="*/ 3292268 w 15773620"/>
              <a:gd name="connsiteY96" fmla="*/ 8584192 h 15388950"/>
              <a:gd name="connsiteX97" fmla="*/ 4164235 w 15773620"/>
              <a:gd name="connsiteY97" fmla="*/ 9061280 h 15388950"/>
              <a:gd name="connsiteX98" fmla="*/ 4897661 w 15773620"/>
              <a:gd name="connsiteY98" fmla="*/ 9478732 h 15388950"/>
              <a:gd name="connsiteX99" fmla="*/ 5631087 w 15773620"/>
              <a:gd name="connsiteY99" fmla="*/ 9061280 h 15388950"/>
              <a:gd name="connsiteX100" fmla="*/ 6503045 w 15773620"/>
              <a:gd name="connsiteY100" fmla="*/ 8584192 h 15388950"/>
              <a:gd name="connsiteX101" fmla="*/ 7375011 w 15773620"/>
              <a:gd name="connsiteY101" fmla="*/ 9061280 h 15388950"/>
              <a:gd name="connsiteX102" fmla="*/ 8108437 w 15773620"/>
              <a:gd name="connsiteY102" fmla="*/ 9478732 h 15388950"/>
              <a:gd name="connsiteX103" fmla="*/ 8841862 w 15773620"/>
              <a:gd name="connsiteY103" fmla="*/ 9061280 h 15388950"/>
              <a:gd name="connsiteX104" fmla="*/ 9713820 w 15773620"/>
              <a:gd name="connsiteY104" fmla="*/ 8584192 h 15388950"/>
              <a:gd name="connsiteX105" fmla="*/ 10585787 w 15773620"/>
              <a:gd name="connsiteY105" fmla="*/ 9061280 h 15388950"/>
              <a:gd name="connsiteX106" fmla="*/ 11319213 w 15773620"/>
              <a:gd name="connsiteY106" fmla="*/ 9478732 h 15388950"/>
              <a:gd name="connsiteX107" fmla="*/ 12052639 w 15773620"/>
              <a:gd name="connsiteY107" fmla="*/ 9061280 h 15388950"/>
              <a:gd name="connsiteX108" fmla="*/ 12924597 w 15773620"/>
              <a:gd name="connsiteY108" fmla="*/ 8584192 h 15388950"/>
              <a:gd name="connsiteX109" fmla="*/ 13796563 w 15773620"/>
              <a:gd name="connsiteY109" fmla="*/ 9061280 h 15388950"/>
              <a:gd name="connsiteX110" fmla="*/ 14529989 w 15773620"/>
              <a:gd name="connsiteY110" fmla="*/ 9478732 h 15388950"/>
              <a:gd name="connsiteX111" fmla="*/ 15263415 w 15773620"/>
              <a:gd name="connsiteY111" fmla="*/ 9061280 h 15388950"/>
              <a:gd name="connsiteX112" fmla="*/ 15719813 w 15773620"/>
              <a:gd name="connsiteY112" fmla="*/ 8676741 h 15388950"/>
              <a:gd name="connsiteX113" fmla="*/ 15773620 w 15773620"/>
              <a:gd name="connsiteY113" fmla="*/ 8655118 h 15388950"/>
              <a:gd name="connsiteX114" fmla="*/ 15773620 w 15773620"/>
              <a:gd name="connsiteY114" fmla="*/ 8861511 h 15388950"/>
              <a:gd name="connsiteX115" fmla="*/ 15707541 w 15773620"/>
              <a:gd name="connsiteY115" fmla="*/ 8900473 h 15388950"/>
              <a:gd name="connsiteX116" fmla="*/ 15401947 w 15773620"/>
              <a:gd name="connsiteY116" fmla="*/ 9189070 h 15388950"/>
              <a:gd name="connsiteX117" fmla="*/ 14529989 w 15773620"/>
              <a:gd name="connsiteY117" fmla="*/ 9666157 h 15388950"/>
              <a:gd name="connsiteX118" fmla="*/ 13658023 w 15773620"/>
              <a:gd name="connsiteY118" fmla="*/ 9189070 h 15388950"/>
              <a:gd name="connsiteX119" fmla="*/ 12924597 w 15773620"/>
              <a:gd name="connsiteY119" fmla="*/ 8771617 h 15388950"/>
              <a:gd name="connsiteX120" fmla="*/ 12191171 w 15773620"/>
              <a:gd name="connsiteY120" fmla="*/ 9189070 h 15388950"/>
              <a:gd name="connsiteX121" fmla="*/ 11319213 w 15773620"/>
              <a:gd name="connsiteY121" fmla="*/ 9666157 h 15388950"/>
              <a:gd name="connsiteX122" fmla="*/ 10447246 w 15773620"/>
              <a:gd name="connsiteY122" fmla="*/ 9189070 h 15388950"/>
              <a:gd name="connsiteX123" fmla="*/ 9713820 w 15773620"/>
              <a:gd name="connsiteY123" fmla="*/ 8771617 h 15388950"/>
              <a:gd name="connsiteX124" fmla="*/ 8980395 w 15773620"/>
              <a:gd name="connsiteY124" fmla="*/ 9189070 h 15388950"/>
              <a:gd name="connsiteX125" fmla="*/ 8108437 w 15773620"/>
              <a:gd name="connsiteY125" fmla="*/ 9666157 h 15388950"/>
              <a:gd name="connsiteX126" fmla="*/ 7236471 w 15773620"/>
              <a:gd name="connsiteY126" fmla="*/ 9189070 h 15388950"/>
              <a:gd name="connsiteX127" fmla="*/ 6503045 w 15773620"/>
              <a:gd name="connsiteY127" fmla="*/ 8771617 h 15388950"/>
              <a:gd name="connsiteX128" fmla="*/ 5769618 w 15773620"/>
              <a:gd name="connsiteY128" fmla="*/ 9189070 h 15388950"/>
              <a:gd name="connsiteX129" fmla="*/ 4897661 w 15773620"/>
              <a:gd name="connsiteY129" fmla="*/ 9666157 h 15388950"/>
              <a:gd name="connsiteX130" fmla="*/ 4025694 w 15773620"/>
              <a:gd name="connsiteY130" fmla="*/ 9189070 h 15388950"/>
              <a:gd name="connsiteX131" fmla="*/ 3292268 w 15773620"/>
              <a:gd name="connsiteY131" fmla="*/ 8771617 h 15388950"/>
              <a:gd name="connsiteX132" fmla="*/ 2558842 w 15773620"/>
              <a:gd name="connsiteY132" fmla="*/ 9189070 h 15388950"/>
              <a:gd name="connsiteX133" fmla="*/ 1695029 w 15773620"/>
              <a:gd name="connsiteY133" fmla="*/ 9666157 h 15388950"/>
              <a:gd name="connsiteX134" fmla="*/ 823063 w 15773620"/>
              <a:gd name="connsiteY134" fmla="*/ 9189070 h 15388950"/>
              <a:gd name="connsiteX135" fmla="*/ 89638 w 15773620"/>
              <a:gd name="connsiteY135" fmla="*/ 8771617 h 15388950"/>
              <a:gd name="connsiteX136" fmla="*/ 0 w 15773620"/>
              <a:gd name="connsiteY136" fmla="*/ 8677909 h 15388950"/>
              <a:gd name="connsiteX137" fmla="*/ 89638 w 15773620"/>
              <a:gd name="connsiteY137" fmla="*/ 8584192 h 15388950"/>
              <a:gd name="connsiteX138" fmla="*/ 89638 w 15773620"/>
              <a:gd name="connsiteY138" fmla="*/ 5722791 h 15388950"/>
              <a:gd name="connsiteX139" fmla="*/ 953458 w 15773620"/>
              <a:gd name="connsiteY139" fmla="*/ 6199879 h 15388950"/>
              <a:gd name="connsiteX140" fmla="*/ 1686885 w 15773620"/>
              <a:gd name="connsiteY140" fmla="*/ 6617331 h 15388950"/>
              <a:gd name="connsiteX141" fmla="*/ 2420311 w 15773620"/>
              <a:gd name="connsiteY141" fmla="*/ 6199879 h 15388950"/>
              <a:gd name="connsiteX142" fmla="*/ 3292268 w 15773620"/>
              <a:gd name="connsiteY142" fmla="*/ 5722791 h 15388950"/>
              <a:gd name="connsiteX143" fmla="*/ 4164235 w 15773620"/>
              <a:gd name="connsiteY143" fmla="*/ 6199879 h 15388950"/>
              <a:gd name="connsiteX144" fmla="*/ 4897661 w 15773620"/>
              <a:gd name="connsiteY144" fmla="*/ 6617331 h 15388950"/>
              <a:gd name="connsiteX145" fmla="*/ 5631087 w 15773620"/>
              <a:gd name="connsiteY145" fmla="*/ 6199879 h 15388950"/>
              <a:gd name="connsiteX146" fmla="*/ 6503045 w 15773620"/>
              <a:gd name="connsiteY146" fmla="*/ 5722791 h 15388950"/>
              <a:gd name="connsiteX147" fmla="*/ 7375011 w 15773620"/>
              <a:gd name="connsiteY147" fmla="*/ 6199879 h 15388950"/>
              <a:gd name="connsiteX148" fmla="*/ 8108438 w 15773620"/>
              <a:gd name="connsiteY148" fmla="*/ 6617331 h 15388950"/>
              <a:gd name="connsiteX149" fmla="*/ 8841862 w 15773620"/>
              <a:gd name="connsiteY149" fmla="*/ 6199879 h 15388950"/>
              <a:gd name="connsiteX150" fmla="*/ 9713820 w 15773620"/>
              <a:gd name="connsiteY150" fmla="*/ 5722791 h 15388950"/>
              <a:gd name="connsiteX151" fmla="*/ 10585787 w 15773620"/>
              <a:gd name="connsiteY151" fmla="*/ 6199879 h 15388950"/>
              <a:gd name="connsiteX152" fmla="*/ 11319213 w 15773620"/>
              <a:gd name="connsiteY152" fmla="*/ 6617331 h 15388950"/>
              <a:gd name="connsiteX153" fmla="*/ 12052639 w 15773620"/>
              <a:gd name="connsiteY153" fmla="*/ 6199879 h 15388950"/>
              <a:gd name="connsiteX154" fmla="*/ 12924597 w 15773620"/>
              <a:gd name="connsiteY154" fmla="*/ 5722791 h 15388950"/>
              <a:gd name="connsiteX155" fmla="*/ 13796563 w 15773620"/>
              <a:gd name="connsiteY155" fmla="*/ 6199879 h 15388950"/>
              <a:gd name="connsiteX156" fmla="*/ 14529989 w 15773620"/>
              <a:gd name="connsiteY156" fmla="*/ 6617331 h 15388950"/>
              <a:gd name="connsiteX157" fmla="*/ 15263415 w 15773620"/>
              <a:gd name="connsiteY157" fmla="*/ 6199879 h 15388950"/>
              <a:gd name="connsiteX158" fmla="*/ 15719813 w 15773620"/>
              <a:gd name="connsiteY158" fmla="*/ 5815340 h 15388950"/>
              <a:gd name="connsiteX159" fmla="*/ 15773620 w 15773620"/>
              <a:gd name="connsiteY159" fmla="*/ 5793718 h 15388950"/>
              <a:gd name="connsiteX160" fmla="*/ 15773620 w 15773620"/>
              <a:gd name="connsiteY160" fmla="*/ 6000111 h 15388950"/>
              <a:gd name="connsiteX161" fmla="*/ 15707541 w 15773620"/>
              <a:gd name="connsiteY161" fmla="*/ 6039073 h 15388950"/>
              <a:gd name="connsiteX162" fmla="*/ 15401947 w 15773620"/>
              <a:gd name="connsiteY162" fmla="*/ 6327669 h 15388950"/>
              <a:gd name="connsiteX163" fmla="*/ 14529989 w 15773620"/>
              <a:gd name="connsiteY163" fmla="*/ 6804756 h 15388950"/>
              <a:gd name="connsiteX164" fmla="*/ 13658023 w 15773620"/>
              <a:gd name="connsiteY164" fmla="*/ 6327669 h 15388950"/>
              <a:gd name="connsiteX165" fmla="*/ 12924597 w 15773620"/>
              <a:gd name="connsiteY165" fmla="*/ 5910216 h 15388950"/>
              <a:gd name="connsiteX166" fmla="*/ 12191171 w 15773620"/>
              <a:gd name="connsiteY166" fmla="*/ 6327669 h 15388950"/>
              <a:gd name="connsiteX167" fmla="*/ 11319213 w 15773620"/>
              <a:gd name="connsiteY167" fmla="*/ 6804756 h 15388950"/>
              <a:gd name="connsiteX168" fmla="*/ 10447246 w 15773620"/>
              <a:gd name="connsiteY168" fmla="*/ 6327669 h 15388950"/>
              <a:gd name="connsiteX169" fmla="*/ 9713820 w 15773620"/>
              <a:gd name="connsiteY169" fmla="*/ 5910216 h 15388950"/>
              <a:gd name="connsiteX170" fmla="*/ 8980395 w 15773620"/>
              <a:gd name="connsiteY170" fmla="*/ 6327669 h 15388950"/>
              <a:gd name="connsiteX171" fmla="*/ 8108438 w 15773620"/>
              <a:gd name="connsiteY171" fmla="*/ 6804756 h 15388950"/>
              <a:gd name="connsiteX172" fmla="*/ 7236471 w 15773620"/>
              <a:gd name="connsiteY172" fmla="*/ 6327669 h 15388950"/>
              <a:gd name="connsiteX173" fmla="*/ 6503045 w 15773620"/>
              <a:gd name="connsiteY173" fmla="*/ 5910216 h 15388950"/>
              <a:gd name="connsiteX174" fmla="*/ 5769619 w 15773620"/>
              <a:gd name="connsiteY174" fmla="*/ 6327669 h 15388950"/>
              <a:gd name="connsiteX175" fmla="*/ 4897661 w 15773620"/>
              <a:gd name="connsiteY175" fmla="*/ 6804756 h 15388950"/>
              <a:gd name="connsiteX176" fmla="*/ 4025695 w 15773620"/>
              <a:gd name="connsiteY176" fmla="*/ 6327669 h 15388950"/>
              <a:gd name="connsiteX177" fmla="*/ 3292268 w 15773620"/>
              <a:gd name="connsiteY177" fmla="*/ 5910216 h 15388950"/>
              <a:gd name="connsiteX178" fmla="*/ 2558842 w 15773620"/>
              <a:gd name="connsiteY178" fmla="*/ 6327669 h 15388950"/>
              <a:gd name="connsiteX179" fmla="*/ 1695029 w 15773620"/>
              <a:gd name="connsiteY179" fmla="*/ 6804756 h 15388950"/>
              <a:gd name="connsiteX180" fmla="*/ 823063 w 15773620"/>
              <a:gd name="connsiteY180" fmla="*/ 6327669 h 15388950"/>
              <a:gd name="connsiteX181" fmla="*/ 89638 w 15773620"/>
              <a:gd name="connsiteY181" fmla="*/ 5910216 h 15388950"/>
              <a:gd name="connsiteX182" fmla="*/ 0 w 15773620"/>
              <a:gd name="connsiteY182" fmla="*/ 5816508 h 15388950"/>
              <a:gd name="connsiteX183" fmla="*/ 89638 w 15773620"/>
              <a:gd name="connsiteY183" fmla="*/ 5722791 h 15388950"/>
              <a:gd name="connsiteX184" fmla="*/ 89638 w 15773620"/>
              <a:gd name="connsiteY184" fmla="*/ 2861401 h 15388950"/>
              <a:gd name="connsiteX185" fmla="*/ 953459 w 15773620"/>
              <a:gd name="connsiteY185" fmla="*/ 3338489 h 15388950"/>
              <a:gd name="connsiteX186" fmla="*/ 1686885 w 15773620"/>
              <a:gd name="connsiteY186" fmla="*/ 3755941 h 15388950"/>
              <a:gd name="connsiteX187" fmla="*/ 2420311 w 15773620"/>
              <a:gd name="connsiteY187" fmla="*/ 3338489 h 15388950"/>
              <a:gd name="connsiteX188" fmla="*/ 3292268 w 15773620"/>
              <a:gd name="connsiteY188" fmla="*/ 2861401 h 15388950"/>
              <a:gd name="connsiteX189" fmla="*/ 4164235 w 15773620"/>
              <a:gd name="connsiteY189" fmla="*/ 3338489 h 15388950"/>
              <a:gd name="connsiteX190" fmla="*/ 4897661 w 15773620"/>
              <a:gd name="connsiteY190" fmla="*/ 3755941 h 15388950"/>
              <a:gd name="connsiteX191" fmla="*/ 5631087 w 15773620"/>
              <a:gd name="connsiteY191" fmla="*/ 3338489 h 15388950"/>
              <a:gd name="connsiteX192" fmla="*/ 6503045 w 15773620"/>
              <a:gd name="connsiteY192" fmla="*/ 2861401 h 15388950"/>
              <a:gd name="connsiteX193" fmla="*/ 7375011 w 15773620"/>
              <a:gd name="connsiteY193" fmla="*/ 3338489 h 15388950"/>
              <a:gd name="connsiteX194" fmla="*/ 8108438 w 15773620"/>
              <a:gd name="connsiteY194" fmla="*/ 3755941 h 15388950"/>
              <a:gd name="connsiteX195" fmla="*/ 8841862 w 15773620"/>
              <a:gd name="connsiteY195" fmla="*/ 3338489 h 15388950"/>
              <a:gd name="connsiteX196" fmla="*/ 9713820 w 15773620"/>
              <a:gd name="connsiteY196" fmla="*/ 2861401 h 15388950"/>
              <a:gd name="connsiteX197" fmla="*/ 10585787 w 15773620"/>
              <a:gd name="connsiteY197" fmla="*/ 3338489 h 15388950"/>
              <a:gd name="connsiteX198" fmla="*/ 11319213 w 15773620"/>
              <a:gd name="connsiteY198" fmla="*/ 3755941 h 15388950"/>
              <a:gd name="connsiteX199" fmla="*/ 12052639 w 15773620"/>
              <a:gd name="connsiteY199" fmla="*/ 3338489 h 15388950"/>
              <a:gd name="connsiteX200" fmla="*/ 12924597 w 15773620"/>
              <a:gd name="connsiteY200" fmla="*/ 2861401 h 15388950"/>
              <a:gd name="connsiteX201" fmla="*/ 13796563 w 15773620"/>
              <a:gd name="connsiteY201" fmla="*/ 3338489 h 15388950"/>
              <a:gd name="connsiteX202" fmla="*/ 14529989 w 15773620"/>
              <a:gd name="connsiteY202" fmla="*/ 3755941 h 15388950"/>
              <a:gd name="connsiteX203" fmla="*/ 15263415 w 15773620"/>
              <a:gd name="connsiteY203" fmla="*/ 3338489 h 15388950"/>
              <a:gd name="connsiteX204" fmla="*/ 15719813 w 15773620"/>
              <a:gd name="connsiteY204" fmla="*/ 2953949 h 15388950"/>
              <a:gd name="connsiteX205" fmla="*/ 15773620 w 15773620"/>
              <a:gd name="connsiteY205" fmla="*/ 2932327 h 15388950"/>
              <a:gd name="connsiteX206" fmla="*/ 15773620 w 15773620"/>
              <a:gd name="connsiteY206" fmla="*/ 3138720 h 15388950"/>
              <a:gd name="connsiteX207" fmla="*/ 15707541 w 15773620"/>
              <a:gd name="connsiteY207" fmla="*/ 3177683 h 15388950"/>
              <a:gd name="connsiteX208" fmla="*/ 15401947 w 15773620"/>
              <a:gd name="connsiteY208" fmla="*/ 3466278 h 15388950"/>
              <a:gd name="connsiteX209" fmla="*/ 14529989 w 15773620"/>
              <a:gd name="connsiteY209" fmla="*/ 3943366 h 15388950"/>
              <a:gd name="connsiteX210" fmla="*/ 13658023 w 15773620"/>
              <a:gd name="connsiteY210" fmla="*/ 3466278 h 15388950"/>
              <a:gd name="connsiteX211" fmla="*/ 12924597 w 15773620"/>
              <a:gd name="connsiteY211" fmla="*/ 3048827 h 15388950"/>
              <a:gd name="connsiteX212" fmla="*/ 12191171 w 15773620"/>
              <a:gd name="connsiteY212" fmla="*/ 3466278 h 15388950"/>
              <a:gd name="connsiteX213" fmla="*/ 11319213 w 15773620"/>
              <a:gd name="connsiteY213" fmla="*/ 3943366 h 15388950"/>
              <a:gd name="connsiteX214" fmla="*/ 10447246 w 15773620"/>
              <a:gd name="connsiteY214" fmla="*/ 3466278 h 15388950"/>
              <a:gd name="connsiteX215" fmla="*/ 9713820 w 15773620"/>
              <a:gd name="connsiteY215" fmla="*/ 3048827 h 15388950"/>
              <a:gd name="connsiteX216" fmla="*/ 8980395 w 15773620"/>
              <a:gd name="connsiteY216" fmla="*/ 3466278 h 15388950"/>
              <a:gd name="connsiteX217" fmla="*/ 8108438 w 15773620"/>
              <a:gd name="connsiteY217" fmla="*/ 3943366 h 15388950"/>
              <a:gd name="connsiteX218" fmla="*/ 7236471 w 15773620"/>
              <a:gd name="connsiteY218" fmla="*/ 3466278 h 15388950"/>
              <a:gd name="connsiteX219" fmla="*/ 6503045 w 15773620"/>
              <a:gd name="connsiteY219" fmla="*/ 3048827 h 15388950"/>
              <a:gd name="connsiteX220" fmla="*/ 5769619 w 15773620"/>
              <a:gd name="connsiteY220" fmla="*/ 3466278 h 15388950"/>
              <a:gd name="connsiteX221" fmla="*/ 4897661 w 15773620"/>
              <a:gd name="connsiteY221" fmla="*/ 3943366 h 15388950"/>
              <a:gd name="connsiteX222" fmla="*/ 4025695 w 15773620"/>
              <a:gd name="connsiteY222" fmla="*/ 3466278 h 15388950"/>
              <a:gd name="connsiteX223" fmla="*/ 3292268 w 15773620"/>
              <a:gd name="connsiteY223" fmla="*/ 3048827 h 15388950"/>
              <a:gd name="connsiteX224" fmla="*/ 2558843 w 15773620"/>
              <a:gd name="connsiteY224" fmla="*/ 3466278 h 15388950"/>
              <a:gd name="connsiteX225" fmla="*/ 1695030 w 15773620"/>
              <a:gd name="connsiteY225" fmla="*/ 3943366 h 15388950"/>
              <a:gd name="connsiteX226" fmla="*/ 823063 w 15773620"/>
              <a:gd name="connsiteY226" fmla="*/ 3466278 h 15388950"/>
              <a:gd name="connsiteX227" fmla="*/ 89638 w 15773620"/>
              <a:gd name="connsiteY227" fmla="*/ 3048827 h 15388950"/>
              <a:gd name="connsiteX228" fmla="*/ 0 w 15773620"/>
              <a:gd name="connsiteY228" fmla="*/ 2955118 h 15388950"/>
              <a:gd name="connsiteX229" fmla="*/ 89638 w 15773620"/>
              <a:gd name="connsiteY229" fmla="*/ 2861401 h 15388950"/>
              <a:gd name="connsiteX230" fmla="*/ 89638 w 15773620"/>
              <a:gd name="connsiteY230" fmla="*/ 0 h 15388950"/>
              <a:gd name="connsiteX231" fmla="*/ 953459 w 15773620"/>
              <a:gd name="connsiteY231" fmla="*/ 477088 h 15388950"/>
              <a:gd name="connsiteX232" fmla="*/ 1686885 w 15773620"/>
              <a:gd name="connsiteY232" fmla="*/ 894541 h 15388950"/>
              <a:gd name="connsiteX233" fmla="*/ 2420311 w 15773620"/>
              <a:gd name="connsiteY233" fmla="*/ 477088 h 15388950"/>
              <a:gd name="connsiteX234" fmla="*/ 3292268 w 15773620"/>
              <a:gd name="connsiteY234" fmla="*/ 0 h 15388950"/>
              <a:gd name="connsiteX235" fmla="*/ 4164235 w 15773620"/>
              <a:gd name="connsiteY235" fmla="*/ 477088 h 15388950"/>
              <a:gd name="connsiteX236" fmla="*/ 4897661 w 15773620"/>
              <a:gd name="connsiteY236" fmla="*/ 894541 h 15388950"/>
              <a:gd name="connsiteX237" fmla="*/ 5631087 w 15773620"/>
              <a:gd name="connsiteY237" fmla="*/ 477088 h 15388950"/>
              <a:gd name="connsiteX238" fmla="*/ 6503045 w 15773620"/>
              <a:gd name="connsiteY238" fmla="*/ 0 h 15388950"/>
              <a:gd name="connsiteX239" fmla="*/ 7375011 w 15773620"/>
              <a:gd name="connsiteY239" fmla="*/ 477088 h 15388950"/>
              <a:gd name="connsiteX240" fmla="*/ 8108438 w 15773620"/>
              <a:gd name="connsiteY240" fmla="*/ 894541 h 15388950"/>
              <a:gd name="connsiteX241" fmla="*/ 8841862 w 15773620"/>
              <a:gd name="connsiteY241" fmla="*/ 477088 h 15388950"/>
              <a:gd name="connsiteX242" fmla="*/ 9713820 w 15773620"/>
              <a:gd name="connsiteY242" fmla="*/ 0 h 15388950"/>
              <a:gd name="connsiteX243" fmla="*/ 10585787 w 15773620"/>
              <a:gd name="connsiteY243" fmla="*/ 477088 h 15388950"/>
              <a:gd name="connsiteX244" fmla="*/ 11319213 w 15773620"/>
              <a:gd name="connsiteY244" fmla="*/ 894541 h 15388950"/>
              <a:gd name="connsiteX245" fmla="*/ 12052639 w 15773620"/>
              <a:gd name="connsiteY245" fmla="*/ 477088 h 15388950"/>
              <a:gd name="connsiteX246" fmla="*/ 12924597 w 15773620"/>
              <a:gd name="connsiteY246" fmla="*/ 0 h 15388950"/>
              <a:gd name="connsiteX247" fmla="*/ 13796563 w 15773620"/>
              <a:gd name="connsiteY247" fmla="*/ 477088 h 15388950"/>
              <a:gd name="connsiteX248" fmla="*/ 14529989 w 15773620"/>
              <a:gd name="connsiteY248" fmla="*/ 894541 h 15388950"/>
              <a:gd name="connsiteX249" fmla="*/ 15263415 w 15773620"/>
              <a:gd name="connsiteY249" fmla="*/ 477088 h 15388950"/>
              <a:gd name="connsiteX250" fmla="*/ 15719813 w 15773620"/>
              <a:gd name="connsiteY250" fmla="*/ 92548 h 15388950"/>
              <a:gd name="connsiteX251" fmla="*/ 15773620 w 15773620"/>
              <a:gd name="connsiteY251" fmla="*/ 70926 h 15388950"/>
              <a:gd name="connsiteX252" fmla="*/ 15773620 w 15773620"/>
              <a:gd name="connsiteY252" fmla="*/ 277319 h 15388950"/>
              <a:gd name="connsiteX253" fmla="*/ 15707541 w 15773620"/>
              <a:gd name="connsiteY253" fmla="*/ 316281 h 15388950"/>
              <a:gd name="connsiteX254" fmla="*/ 15401947 w 15773620"/>
              <a:gd name="connsiteY254" fmla="*/ 604878 h 15388950"/>
              <a:gd name="connsiteX255" fmla="*/ 14529989 w 15773620"/>
              <a:gd name="connsiteY255" fmla="*/ 1081965 h 15388950"/>
              <a:gd name="connsiteX256" fmla="*/ 13658023 w 15773620"/>
              <a:gd name="connsiteY256" fmla="*/ 604878 h 15388950"/>
              <a:gd name="connsiteX257" fmla="*/ 12924597 w 15773620"/>
              <a:gd name="connsiteY257" fmla="*/ 187425 h 15388950"/>
              <a:gd name="connsiteX258" fmla="*/ 12191171 w 15773620"/>
              <a:gd name="connsiteY258" fmla="*/ 604878 h 15388950"/>
              <a:gd name="connsiteX259" fmla="*/ 11319213 w 15773620"/>
              <a:gd name="connsiteY259" fmla="*/ 1081965 h 15388950"/>
              <a:gd name="connsiteX260" fmla="*/ 10447246 w 15773620"/>
              <a:gd name="connsiteY260" fmla="*/ 604878 h 15388950"/>
              <a:gd name="connsiteX261" fmla="*/ 9713820 w 15773620"/>
              <a:gd name="connsiteY261" fmla="*/ 187425 h 15388950"/>
              <a:gd name="connsiteX262" fmla="*/ 8980395 w 15773620"/>
              <a:gd name="connsiteY262" fmla="*/ 604878 h 15388950"/>
              <a:gd name="connsiteX263" fmla="*/ 8108438 w 15773620"/>
              <a:gd name="connsiteY263" fmla="*/ 1081965 h 15388950"/>
              <a:gd name="connsiteX264" fmla="*/ 7236471 w 15773620"/>
              <a:gd name="connsiteY264" fmla="*/ 604878 h 15388950"/>
              <a:gd name="connsiteX265" fmla="*/ 6503045 w 15773620"/>
              <a:gd name="connsiteY265" fmla="*/ 187425 h 15388950"/>
              <a:gd name="connsiteX266" fmla="*/ 5769619 w 15773620"/>
              <a:gd name="connsiteY266" fmla="*/ 604878 h 15388950"/>
              <a:gd name="connsiteX267" fmla="*/ 4897661 w 15773620"/>
              <a:gd name="connsiteY267" fmla="*/ 1081965 h 15388950"/>
              <a:gd name="connsiteX268" fmla="*/ 4025695 w 15773620"/>
              <a:gd name="connsiteY268" fmla="*/ 604878 h 15388950"/>
              <a:gd name="connsiteX269" fmla="*/ 3292268 w 15773620"/>
              <a:gd name="connsiteY269" fmla="*/ 187425 h 15388950"/>
              <a:gd name="connsiteX270" fmla="*/ 2558843 w 15773620"/>
              <a:gd name="connsiteY270" fmla="*/ 604878 h 15388950"/>
              <a:gd name="connsiteX271" fmla="*/ 1695030 w 15773620"/>
              <a:gd name="connsiteY271" fmla="*/ 1081965 h 15388950"/>
              <a:gd name="connsiteX272" fmla="*/ 823063 w 15773620"/>
              <a:gd name="connsiteY272" fmla="*/ 604878 h 15388950"/>
              <a:gd name="connsiteX273" fmla="*/ 89638 w 15773620"/>
              <a:gd name="connsiteY273" fmla="*/ 187425 h 15388950"/>
              <a:gd name="connsiteX274" fmla="*/ 0 w 15773620"/>
              <a:gd name="connsiteY274" fmla="*/ 93717 h 15388950"/>
              <a:gd name="connsiteX275" fmla="*/ 89638 w 15773620"/>
              <a:gd name="connsiteY275" fmla="*/ 0 h 153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15773620" h="15388950">
                <a:moveTo>
                  <a:pt x="89637" y="14306985"/>
                </a:moveTo>
                <a:cubicBezTo>
                  <a:pt x="529702" y="14306985"/>
                  <a:pt x="757877" y="14562565"/>
                  <a:pt x="953458" y="14784072"/>
                </a:cubicBezTo>
                <a:cubicBezTo>
                  <a:pt x="1140884" y="14997059"/>
                  <a:pt x="1328321" y="15201525"/>
                  <a:pt x="1686885" y="15201525"/>
                </a:cubicBezTo>
                <a:cubicBezTo>
                  <a:pt x="2045448" y="15201525"/>
                  <a:pt x="2216576" y="15005580"/>
                  <a:pt x="2420311" y="14784072"/>
                </a:cubicBezTo>
                <a:cubicBezTo>
                  <a:pt x="2624035" y="14562565"/>
                  <a:pt x="2844067" y="14306985"/>
                  <a:pt x="3292267" y="14306985"/>
                </a:cubicBezTo>
                <a:cubicBezTo>
                  <a:pt x="3732323" y="14306985"/>
                  <a:pt x="3960500" y="14562565"/>
                  <a:pt x="4164234" y="14784072"/>
                </a:cubicBezTo>
                <a:cubicBezTo>
                  <a:pt x="4367959" y="15005580"/>
                  <a:pt x="4539096" y="15201525"/>
                  <a:pt x="4897660" y="15201525"/>
                </a:cubicBezTo>
                <a:cubicBezTo>
                  <a:pt x="5256224" y="15201525"/>
                  <a:pt x="5427352" y="15005580"/>
                  <a:pt x="5631086" y="14784072"/>
                </a:cubicBezTo>
                <a:cubicBezTo>
                  <a:pt x="5834811" y="14562565"/>
                  <a:pt x="6054843" y="14306985"/>
                  <a:pt x="6503044" y="14306985"/>
                </a:cubicBezTo>
                <a:cubicBezTo>
                  <a:pt x="6943100" y="14306985"/>
                  <a:pt x="7171277" y="14562565"/>
                  <a:pt x="7375010" y="14784072"/>
                </a:cubicBezTo>
                <a:cubicBezTo>
                  <a:pt x="7578736" y="15005580"/>
                  <a:pt x="7749873" y="15201525"/>
                  <a:pt x="8108437" y="15201525"/>
                </a:cubicBezTo>
                <a:cubicBezTo>
                  <a:pt x="8467000" y="15201525"/>
                  <a:pt x="8638129" y="15005580"/>
                  <a:pt x="8841862" y="14784072"/>
                </a:cubicBezTo>
                <a:cubicBezTo>
                  <a:pt x="9045588" y="14562565"/>
                  <a:pt x="9265620" y="14306985"/>
                  <a:pt x="9713820" y="14306985"/>
                </a:cubicBezTo>
                <a:cubicBezTo>
                  <a:pt x="10153876" y="14306985"/>
                  <a:pt x="10382053" y="14562565"/>
                  <a:pt x="10585787" y="14784072"/>
                </a:cubicBezTo>
                <a:cubicBezTo>
                  <a:pt x="10789512" y="15005580"/>
                  <a:pt x="10960649" y="15201525"/>
                  <a:pt x="11319213" y="15201525"/>
                </a:cubicBezTo>
                <a:cubicBezTo>
                  <a:pt x="11677777" y="15201525"/>
                  <a:pt x="11848905" y="15005580"/>
                  <a:pt x="12052639" y="14784072"/>
                </a:cubicBezTo>
                <a:cubicBezTo>
                  <a:pt x="12256364" y="14562565"/>
                  <a:pt x="12484541" y="14306985"/>
                  <a:pt x="12924597" y="14306985"/>
                </a:cubicBezTo>
                <a:cubicBezTo>
                  <a:pt x="13364652" y="14306985"/>
                  <a:pt x="13592829" y="14562565"/>
                  <a:pt x="13796563" y="14784072"/>
                </a:cubicBezTo>
                <a:cubicBezTo>
                  <a:pt x="13992144" y="14997059"/>
                  <a:pt x="14171425" y="15201525"/>
                  <a:pt x="14529989" y="15201525"/>
                </a:cubicBezTo>
                <a:cubicBezTo>
                  <a:pt x="14888553" y="15201525"/>
                  <a:pt x="15059682" y="15005580"/>
                  <a:pt x="15263415" y="14784072"/>
                </a:cubicBezTo>
                <a:cubicBezTo>
                  <a:pt x="15390744" y="14645630"/>
                  <a:pt x="15527624" y="14493879"/>
                  <a:pt x="15719813" y="14399533"/>
                </a:cubicBezTo>
                <a:lnTo>
                  <a:pt x="15773620" y="14377911"/>
                </a:lnTo>
                <a:lnTo>
                  <a:pt x="15773620" y="14584304"/>
                </a:lnTo>
                <a:lnTo>
                  <a:pt x="15707541" y="14623267"/>
                </a:lnTo>
                <a:cubicBezTo>
                  <a:pt x="15593453" y="14701006"/>
                  <a:pt x="15499737" y="14805369"/>
                  <a:pt x="15401947" y="14911863"/>
                </a:cubicBezTo>
                <a:cubicBezTo>
                  <a:pt x="15198222" y="15133370"/>
                  <a:pt x="14970045" y="15388950"/>
                  <a:pt x="14529989" y="15388950"/>
                </a:cubicBezTo>
                <a:cubicBezTo>
                  <a:pt x="14089934" y="15388950"/>
                  <a:pt x="13861757" y="15133370"/>
                  <a:pt x="13658023" y="14911863"/>
                </a:cubicBezTo>
                <a:cubicBezTo>
                  <a:pt x="13454298" y="14690355"/>
                  <a:pt x="13283161" y="14494410"/>
                  <a:pt x="12924597" y="14494410"/>
                </a:cubicBezTo>
                <a:cubicBezTo>
                  <a:pt x="12566033" y="14494410"/>
                  <a:pt x="12394904" y="14690355"/>
                  <a:pt x="12191171" y="14911863"/>
                </a:cubicBezTo>
                <a:cubicBezTo>
                  <a:pt x="11987446" y="15133370"/>
                  <a:pt x="11759268" y="15388950"/>
                  <a:pt x="11319213" y="15388950"/>
                </a:cubicBezTo>
                <a:cubicBezTo>
                  <a:pt x="10879157" y="15388950"/>
                  <a:pt x="10650980" y="15133370"/>
                  <a:pt x="10447246" y="14911863"/>
                </a:cubicBezTo>
                <a:cubicBezTo>
                  <a:pt x="10243521" y="14690355"/>
                  <a:pt x="10072384" y="14494410"/>
                  <a:pt x="9713820" y="14494410"/>
                </a:cubicBezTo>
                <a:cubicBezTo>
                  <a:pt x="9355256" y="14494410"/>
                  <a:pt x="9184128" y="14690355"/>
                  <a:pt x="8980395" y="14911863"/>
                </a:cubicBezTo>
                <a:cubicBezTo>
                  <a:pt x="8776669" y="15133370"/>
                  <a:pt x="8556638" y="15388950"/>
                  <a:pt x="8108437" y="15388950"/>
                </a:cubicBezTo>
                <a:cubicBezTo>
                  <a:pt x="7668381" y="15388950"/>
                  <a:pt x="7440204" y="15133370"/>
                  <a:pt x="7236470" y="14911863"/>
                </a:cubicBezTo>
                <a:cubicBezTo>
                  <a:pt x="7032745" y="14690355"/>
                  <a:pt x="6861608" y="14494410"/>
                  <a:pt x="6503044" y="14494410"/>
                </a:cubicBezTo>
                <a:cubicBezTo>
                  <a:pt x="6144480" y="14494410"/>
                  <a:pt x="5973352" y="14690355"/>
                  <a:pt x="5769618" y="14911863"/>
                </a:cubicBezTo>
                <a:cubicBezTo>
                  <a:pt x="5565893" y="15133370"/>
                  <a:pt x="5345861" y="15388950"/>
                  <a:pt x="4897660" y="15388950"/>
                </a:cubicBezTo>
                <a:cubicBezTo>
                  <a:pt x="4457604" y="15388950"/>
                  <a:pt x="4229427" y="15133370"/>
                  <a:pt x="4025694" y="14911863"/>
                </a:cubicBezTo>
                <a:cubicBezTo>
                  <a:pt x="3821969" y="14690355"/>
                  <a:pt x="3650832" y="14494410"/>
                  <a:pt x="3292267" y="14494410"/>
                </a:cubicBezTo>
                <a:cubicBezTo>
                  <a:pt x="2933704" y="14494410"/>
                  <a:pt x="2762575" y="14690355"/>
                  <a:pt x="2558842" y="14911863"/>
                </a:cubicBezTo>
                <a:cubicBezTo>
                  <a:pt x="2355116" y="15133370"/>
                  <a:pt x="2135084" y="15388950"/>
                  <a:pt x="1695029" y="15388950"/>
                </a:cubicBezTo>
                <a:cubicBezTo>
                  <a:pt x="1254973" y="15388950"/>
                  <a:pt x="1026797" y="15133370"/>
                  <a:pt x="823063" y="14911863"/>
                </a:cubicBezTo>
                <a:cubicBezTo>
                  <a:pt x="627490" y="14690355"/>
                  <a:pt x="448210" y="14494410"/>
                  <a:pt x="89637" y="14494410"/>
                </a:cubicBezTo>
                <a:cubicBezTo>
                  <a:pt x="40751" y="14494410"/>
                  <a:pt x="0" y="14451816"/>
                  <a:pt x="0" y="14400702"/>
                </a:cubicBezTo>
                <a:cubicBezTo>
                  <a:pt x="0" y="14349579"/>
                  <a:pt x="40751" y="14306985"/>
                  <a:pt x="89637" y="14306985"/>
                </a:cubicBezTo>
                <a:close/>
                <a:moveTo>
                  <a:pt x="89638" y="11445584"/>
                </a:moveTo>
                <a:cubicBezTo>
                  <a:pt x="529702" y="11445584"/>
                  <a:pt x="757877" y="11701165"/>
                  <a:pt x="953458" y="11922672"/>
                </a:cubicBezTo>
                <a:cubicBezTo>
                  <a:pt x="1140886" y="12135658"/>
                  <a:pt x="1328321" y="12340124"/>
                  <a:pt x="1686885" y="12340124"/>
                </a:cubicBezTo>
                <a:cubicBezTo>
                  <a:pt x="2045448" y="12340124"/>
                  <a:pt x="2216576" y="12144179"/>
                  <a:pt x="2420311" y="11922672"/>
                </a:cubicBezTo>
                <a:cubicBezTo>
                  <a:pt x="2624035" y="11701165"/>
                  <a:pt x="2844067" y="11445584"/>
                  <a:pt x="3292268" y="11445584"/>
                </a:cubicBezTo>
                <a:cubicBezTo>
                  <a:pt x="3732324" y="11445584"/>
                  <a:pt x="3960501" y="11701165"/>
                  <a:pt x="4164234" y="11922672"/>
                </a:cubicBezTo>
                <a:cubicBezTo>
                  <a:pt x="4367960" y="12144179"/>
                  <a:pt x="4539097" y="12340124"/>
                  <a:pt x="4897661" y="12340124"/>
                </a:cubicBezTo>
                <a:cubicBezTo>
                  <a:pt x="5256224" y="12340124"/>
                  <a:pt x="5427353" y="12144179"/>
                  <a:pt x="5631086" y="11922672"/>
                </a:cubicBezTo>
                <a:cubicBezTo>
                  <a:pt x="5834812" y="11701165"/>
                  <a:pt x="6054844" y="11445584"/>
                  <a:pt x="6503045" y="11445584"/>
                </a:cubicBezTo>
                <a:cubicBezTo>
                  <a:pt x="6943100" y="11445584"/>
                  <a:pt x="7171277" y="11701165"/>
                  <a:pt x="7375011" y="11922672"/>
                </a:cubicBezTo>
                <a:cubicBezTo>
                  <a:pt x="7578736" y="12144179"/>
                  <a:pt x="7749873" y="12340124"/>
                  <a:pt x="8108437" y="12340124"/>
                </a:cubicBezTo>
                <a:cubicBezTo>
                  <a:pt x="8467000" y="12340124"/>
                  <a:pt x="8638129" y="12144179"/>
                  <a:pt x="8841862" y="11922672"/>
                </a:cubicBezTo>
                <a:cubicBezTo>
                  <a:pt x="9045588" y="11701165"/>
                  <a:pt x="9265620" y="11445584"/>
                  <a:pt x="9713820" y="11445584"/>
                </a:cubicBezTo>
                <a:cubicBezTo>
                  <a:pt x="10153876" y="11445584"/>
                  <a:pt x="10382053" y="11701165"/>
                  <a:pt x="10585787" y="11922672"/>
                </a:cubicBezTo>
                <a:cubicBezTo>
                  <a:pt x="10789512" y="12144179"/>
                  <a:pt x="10960649" y="12340124"/>
                  <a:pt x="11319213" y="12340124"/>
                </a:cubicBezTo>
                <a:cubicBezTo>
                  <a:pt x="11677777" y="12340124"/>
                  <a:pt x="11848905" y="12144179"/>
                  <a:pt x="12052639" y="11922672"/>
                </a:cubicBezTo>
                <a:cubicBezTo>
                  <a:pt x="12256364" y="11701165"/>
                  <a:pt x="12484541" y="11445584"/>
                  <a:pt x="12924597" y="11445584"/>
                </a:cubicBezTo>
                <a:cubicBezTo>
                  <a:pt x="13364652" y="11445584"/>
                  <a:pt x="13592829" y="11701165"/>
                  <a:pt x="13796563" y="11922672"/>
                </a:cubicBezTo>
                <a:cubicBezTo>
                  <a:pt x="13992144" y="12135658"/>
                  <a:pt x="14171425" y="12340124"/>
                  <a:pt x="14529989" y="12340124"/>
                </a:cubicBezTo>
                <a:cubicBezTo>
                  <a:pt x="14888553" y="12340124"/>
                  <a:pt x="15059682" y="12144179"/>
                  <a:pt x="15263415" y="11922672"/>
                </a:cubicBezTo>
                <a:cubicBezTo>
                  <a:pt x="15390744" y="11784230"/>
                  <a:pt x="15527624" y="11632478"/>
                  <a:pt x="15719813" y="11538133"/>
                </a:cubicBezTo>
                <a:lnTo>
                  <a:pt x="15773620" y="11516511"/>
                </a:lnTo>
                <a:lnTo>
                  <a:pt x="15773620" y="11722903"/>
                </a:lnTo>
                <a:lnTo>
                  <a:pt x="15707541" y="11761866"/>
                </a:lnTo>
                <a:cubicBezTo>
                  <a:pt x="15593453" y="11839605"/>
                  <a:pt x="15499737" y="11943969"/>
                  <a:pt x="15401947" y="12050462"/>
                </a:cubicBezTo>
                <a:cubicBezTo>
                  <a:pt x="15198222" y="12271969"/>
                  <a:pt x="14970045" y="12527549"/>
                  <a:pt x="14529989" y="12527549"/>
                </a:cubicBezTo>
                <a:cubicBezTo>
                  <a:pt x="14089934" y="12527549"/>
                  <a:pt x="13861757" y="12271969"/>
                  <a:pt x="13658023" y="12050462"/>
                </a:cubicBezTo>
                <a:cubicBezTo>
                  <a:pt x="13454298" y="11828955"/>
                  <a:pt x="13283161" y="11633009"/>
                  <a:pt x="12924597" y="11633009"/>
                </a:cubicBezTo>
                <a:cubicBezTo>
                  <a:pt x="12566033" y="11633009"/>
                  <a:pt x="12394904" y="11828955"/>
                  <a:pt x="12191171" y="12050462"/>
                </a:cubicBezTo>
                <a:cubicBezTo>
                  <a:pt x="11987446" y="12271969"/>
                  <a:pt x="11759268" y="12527549"/>
                  <a:pt x="11319213" y="12527549"/>
                </a:cubicBezTo>
                <a:cubicBezTo>
                  <a:pt x="10879157" y="12527549"/>
                  <a:pt x="10650980" y="12271969"/>
                  <a:pt x="10447246" y="12050462"/>
                </a:cubicBezTo>
                <a:cubicBezTo>
                  <a:pt x="10243521" y="11828955"/>
                  <a:pt x="10072384" y="11633009"/>
                  <a:pt x="9713820" y="11633009"/>
                </a:cubicBezTo>
                <a:cubicBezTo>
                  <a:pt x="9355256" y="11633009"/>
                  <a:pt x="9184128" y="11828955"/>
                  <a:pt x="8980395" y="12050462"/>
                </a:cubicBezTo>
                <a:cubicBezTo>
                  <a:pt x="8776669" y="12271969"/>
                  <a:pt x="8556638" y="12527549"/>
                  <a:pt x="8108437" y="12527549"/>
                </a:cubicBezTo>
                <a:cubicBezTo>
                  <a:pt x="7668381" y="12527549"/>
                  <a:pt x="7440204" y="12271969"/>
                  <a:pt x="7236471" y="12050462"/>
                </a:cubicBezTo>
                <a:cubicBezTo>
                  <a:pt x="7032745" y="11828955"/>
                  <a:pt x="6861608" y="11633009"/>
                  <a:pt x="6503045" y="11633009"/>
                </a:cubicBezTo>
                <a:cubicBezTo>
                  <a:pt x="6144481" y="11633009"/>
                  <a:pt x="5973352" y="11828955"/>
                  <a:pt x="5769618" y="12050462"/>
                </a:cubicBezTo>
                <a:cubicBezTo>
                  <a:pt x="5565893" y="12271969"/>
                  <a:pt x="5345861" y="12527549"/>
                  <a:pt x="4897661" y="12527549"/>
                </a:cubicBezTo>
                <a:cubicBezTo>
                  <a:pt x="4457605" y="12527549"/>
                  <a:pt x="4229428" y="12271969"/>
                  <a:pt x="4025694" y="12050462"/>
                </a:cubicBezTo>
                <a:cubicBezTo>
                  <a:pt x="3821969" y="11828955"/>
                  <a:pt x="3650832" y="11633009"/>
                  <a:pt x="3292268" y="11633009"/>
                </a:cubicBezTo>
                <a:cubicBezTo>
                  <a:pt x="2933704" y="11633009"/>
                  <a:pt x="2762576" y="11828955"/>
                  <a:pt x="2558842" y="12050462"/>
                </a:cubicBezTo>
                <a:cubicBezTo>
                  <a:pt x="2355117" y="12271969"/>
                  <a:pt x="2135085" y="12527549"/>
                  <a:pt x="1695029" y="12527549"/>
                </a:cubicBezTo>
                <a:cubicBezTo>
                  <a:pt x="1254973" y="12527549"/>
                  <a:pt x="1026797" y="12271969"/>
                  <a:pt x="823063" y="12050462"/>
                </a:cubicBezTo>
                <a:cubicBezTo>
                  <a:pt x="627490" y="11828955"/>
                  <a:pt x="448210" y="11633009"/>
                  <a:pt x="89638" y="11633009"/>
                </a:cubicBezTo>
                <a:cubicBezTo>
                  <a:pt x="40751" y="11633009"/>
                  <a:pt x="0" y="11590415"/>
                  <a:pt x="0" y="11539301"/>
                </a:cubicBezTo>
                <a:cubicBezTo>
                  <a:pt x="0" y="11488178"/>
                  <a:pt x="40751" y="11445584"/>
                  <a:pt x="89638" y="11445584"/>
                </a:cubicBezTo>
                <a:close/>
                <a:moveTo>
                  <a:pt x="89638" y="8584192"/>
                </a:moveTo>
                <a:cubicBezTo>
                  <a:pt x="529702" y="8584192"/>
                  <a:pt x="757877" y="8839772"/>
                  <a:pt x="953458" y="9061280"/>
                </a:cubicBezTo>
                <a:cubicBezTo>
                  <a:pt x="1140886" y="9274266"/>
                  <a:pt x="1328321" y="9478732"/>
                  <a:pt x="1686885" y="9478732"/>
                </a:cubicBezTo>
                <a:cubicBezTo>
                  <a:pt x="2045448" y="9478732"/>
                  <a:pt x="2216577" y="9282787"/>
                  <a:pt x="2420311" y="9061280"/>
                </a:cubicBezTo>
                <a:cubicBezTo>
                  <a:pt x="2624035" y="8839772"/>
                  <a:pt x="2844068" y="8584192"/>
                  <a:pt x="3292268" y="8584192"/>
                </a:cubicBezTo>
                <a:cubicBezTo>
                  <a:pt x="3732324" y="8584192"/>
                  <a:pt x="3960501" y="8839772"/>
                  <a:pt x="4164235" y="9061280"/>
                </a:cubicBezTo>
                <a:cubicBezTo>
                  <a:pt x="4367960" y="9282787"/>
                  <a:pt x="4539097" y="9478732"/>
                  <a:pt x="4897661" y="9478732"/>
                </a:cubicBezTo>
                <a:cubicBezTo>
                  <a:pt x="5256224" y="9478732"/>
                  <a:pt x="5427353" y="9282787"/>
                  <a:pt x="5631087" y="9061280"/>
                </a:cubicBezTo>
                <a:cubicBezTo>
                  <a:pt x="5834812" y="8839772"/>
                  <a:pt x="6054844" y="8584192"/>
                  <a:pt x="6503045" y="8584192"/>
                </a:cubicBezTo>
                <a:cubicBezTo>
                  <a:pt x="6943100" y="8584192"/>
                  <a:pt x="7171277" y="8839772"/>
                  <a:pt x="7375011" y="9061280"/>
                </a:cubicBezTo>
                <a:cubicBezTo>
                  <a:pt x="7578736" y="9282787"/>
                  <a:pt x="7749873" y="9478732"/>
                  <a:pt x="8108437" y="9478732"/>
                </a:cubicBezTo>
                <a:cubicBezTo>
                  <a:pt x="8467000" y="9478732"/>
                  <a:pt x="8638129" y="9282787"/>
                  <a:pt x="8841862" y="9061280"/>
                </a:cubicBezTo>
                <a:cubicBezTo>
                  <a:pt x="9045588" y="8839772"/>
                  <a:pt x="9265620" y="8584192"/>
                  <a:pt x="9713820" y="8584192"/>
                </a:cubicBezTo>
                <a:cubicBezTo>
                  <a:pt x="10153876" y="8584192"/>
                  <a:pt x="10382053" y="8839772"/>
                  <a:pt x="10585787" y="9061280"/>
                </a:cubicBezTo>
                <a:cubicBezTo>
                  <a:pt x="10789512" y="9282787"/>
                  <a:pt x="10960649" y="9478732"/>
                  <a:pt x="11319213" y="9478732"/>
                </a:cubicBezTo>
                <a:cubicBezTo>
                  <a:pt x="11677777" y="9478732"/>
                  <a:pt x="11848905" y="9282787"/>
                  <a:pt x="12052639" y="9061280"/>
                </a:cubicBezTo>
                <a:cubicBezTo>
                  <a:pt x="12256364" y="8839772"/>
                  <a:pt x="12484541" y="8584192"/>
                  <a:pt x="12924597" y="8584192"/>
                </a:cubicBezTo>
                <a:cubicBezTo>
                  <a:pt x="13364652" y="8584192"/>
                  <a:pt x="13592829" y="8839772"/>
                  <a:pt x="13796563" y="9061280"/>
                </a:cubicBezTo>
                <a:cubicBezTo>
                  <a:pt x="13992144" y="9274266"/>
                  <a:pt x="14171425" y="9478732"/>
                  <a:pt x="14529989" y="9478732"/>
                </a:cubicBezTo>
                <a:cubicBezTo>
                  <a:pt x="14888553" y="9478732"/>
                  <a:pt x="15059682" y="9282787"/>
                  <a:pt x="15263415" y="9061280"/>
                </a:cubicBezTo>
                <a:cubicBezTo>
                  <a:pt x="15390744" y="8922838"/>
                  <a:pt x="15527624" y="8771086"/>
                  <a:pt x="15719813" y="8676741"/>
                </a:cubicBezTo>
                <a:lnTo>
                  <a:pt x="15773620" y="8655118"/>
                </a:lnTo>
                <a:lnTo>
                  <a:pt x="15773620" y="8861511"/>
                </a:lnTo>
                <a:lnTo>
                  <a:pt x="15707541" y="8900473"/>
                </a:lnTo>
                <a:cubicBezTo>
                  <a:pt x="15593453" y="8978213"/>
                  <a:pt x="15499737" y="9082577"/>
                  <a:pt x="15401947" y="9189070"/>
                </a:cubicBezTo>
                <a:cubicBezTo>
                  <a:pt x="15198222" y="9410577"/>
                  <a:pt x="14970045" y="9666157"/>
                  <a:pt x="14529989" y="9666157"/>
                </a:cubicBezTo>
                <a:cubicBezTo>
                  <a:pt x="14089934" y="9666157"/>
                  <a:pt x="13861757" y="9410577"/>
                  <a:pt x="13658023" y="9189070"/>
                </a:cubicBezTo>
                <a:cubicBezTo>
                  <a:pt x="13454298" y="8967563"/>
                  <a:pt x="13283161" y="8771617"/>
                  <a:pt x="12924597" y="8771617"/>
                </a:cubicBezTo>
                <a:cubicBezTo>
                  <a:pt x="12566033" y="8771617"/>
                  <a:pt x="12394904" y="8967563"/>
                  <a:pt x="12191171" y="9189070"/>
                </a:cubicBezTo>
                <a:cubicBezTo>
                  <a:pt x="11987446" y="9410577"/>
                  <a:pt x="11759268" y="9666157"/>
                  <a:pt x="11319213" y="9666157"/>
                </a:cubicBezTo>
                <a:cubicBezTo>
                  <a:pt x="10879157" y="9666157"/>
                  <a:pt x="10650980" y="9410577"/>
                  <a:pt x="10447246" y="9189070"/>
                </a:cubicBezTo>
                <a:cubicBezTo>
                  <a:pt x="10243521" y="8967563"/>
                  <a:pt x="10072384" y="8771617"/>
                  <a:pt x="9713820" y="8771617"/>
                </a:cubicBezTo>
                <a:cubicBezTo>
                  <a:pt x="9355256" y="8771617"/>
                  <a:pt x="9184128" y="8967563"/>
                  <a:pt x="8980395" y="9189070"/>
                </a:cubicBezTo>
                <a:cubicBezTo>
                  <a:pt x="8776669" y="9410577"/>
                  <a:pt x="8556638" y="9666157"/>
                  <a:pt x="8108437" y="9666157"/>
                </a:cubicBezTo>
                <a:cubicBezTo>
                  <a:pt x="7668381" y="9666157"/>
                  <a:pt x="7440204" y="9410577"/>
                  <a:pt x="7236471" y="9189070"/>
                </a:cubicBezTo>
                <a:cubicBezTo>
                  <a:pt x="7032745" y="8967563"/>
                  <a:pt x="6861608" y="8771617"/>
                  <a:pt x="6503045" y="8771617"/>
                </a:cubicBezTo>
                <a:cubicBezTo>
                  <a:pt x="6144481" y="8771617"/>
                  <a:pt x="5973352" y="8967563"/>
                  <a:pt x="5769618" y="9189070"/>
                </a:cubicBezTo>
                <a:cubicBezTo>
                  <a:pt x="5565893" y="9410577"/>
                  <a:pt x="5345861" y="9666157"/>
                  <a:pt x="4897661" y="9666157"/>
                </a:cubicBezTo>
                <a:cubicBezTo>
                  <a:pt x="4457605" y="9666157"/>
                  <a:pt x="4229428" y="9410577"/>
                  <a:pt x="4025694" y="9189070"/>
                </a:cubicBezTo>
                <a:cubicBezTo>
                  <a:pt x="3821969" y="8967563"/>
                  <a:pt x="3650832" y="8771617"/>
                  <a:pt x="3292268" y="8771617"/>
                </a:cubicBezTo>
                <a:cubicBezTo>
                  <a:pt x="2933704" y="8771617"/>
                  <a:pt x="2762576" y="8967563"/>
                  <a:pt x="2558842" y="9189070"/>
                </a:cubicBezTo>
                <a:cubicBezTo>
                  <a:pt x="2355117" y="9410577"/>
                  <a:pt x="2135085" y="9666157"/>
                  <a:pt x="1695029" y="9666157"/>
                </a:cubicBezTo>
                <a:cubicBezTo>
                  <a:pt x="1254973" y="9666157"/>
                  <a:pt x="1026797" y="9410577"/>
                  <a:pt x="823063" y="9189070"/>
                </a:cubicBezTo>
                <a:cubicBezTo>
                  <a:pt x="627490" y="8967563"/>
                  <a:pt x="448210" y="8771617"/>
                  <a:pt x="89638" y="8771617"/>
                </a:cubicBezTo>
                <a:cubicBezTo>
                  <a:pt x="40751" y="8771617"/>
                  <a:pt x="0" y="8729023"/>
                  <a:pt x="0" y="8677909"/>
                </a:cubicBezTo>
                <a:cubicBezTo>
                  <a:pt x="0" y="8626786"/>
                  <a:pt x="40751" y="8584192"/>
                  <a:pt x="89638" y="8584192"/>
                </a:cubicBezTo>
                <a:close/>
                <a:moveTo>
                  <a:pt x="89638" y="5722791"/>
                </a:moveTo>
                <a:cubicBezTo>
                  <a:pt x="529702" y="5722791"/>
                  <a:pt x="757877" y="5978372"/>
                  <a:pt x="953458" y="6199879"/>
                </a:cubicBezTo>
                <a:cubicBezTo>
                  <a:pt x="1140886" y="6412865"/>
                  <a:pt x="1328321" y="6617331"/>
                  <a:pt x="1686885" y="6617331"/>
                </a:cubicBezTo>
                <a:cubicBezTo>
                  <a:pt x="2045448" y="6617331"/>
                  <a:pt x="2216577" y="6421386"/>
                  <a:pt x="2420311" y="6199879"/>
                </a:cubicBezTo>
                <a:cubicBezTo>
                  <a:pt x="2624036" y="5978372"/>
                  <a:pt x="2844068" y="5722791"/>
                  <a:pt x="3292268" y="5722791"/>
                </a:cubicBezTo>
                <a:cubicBezTo>
                  <a:pt x="3732324" y="5722791"/>
                  <a:pt x="3960501" y="5978372"/>
                  <a:pt x="4164235" y="6199879"/>
                </a:cubicBezTo>
                <a:cubicBezTo>
                  <a:pt x="4367960" y="6421386"/>
                  <a:pt x="4539097" y="6617331"/>
                  <a:pt x="4897661" y="6617331"/>
                </a:cubicBezTo>
                <a:cubicBezTo>
                  <a:pt x="5256224" y="6617331"/>
                  <a:pt x="5427353" y="6421386"/>
                  <a:pt x="5631087" y="6199879"/>
                </a:cubicBezTo>
                <a:cubicBezTo>
                  <a:pt x="5834812" y="5978372"/>
                  <a:pt x="6054844" y="5722791"/>
                  <a:pt x="6503045" y="5722791"/>
                </a:cubicBezTo>
                <a:cubicBezTo>
                  <a:pt x="6943100" y="5722791"/>
                  <a:pt x="7171278" y="5978372"/>
                  <a:pt x="7375011" y="6199879"/>
                </a:cubicBezTo>
                <a:cubicBezTo>
                  <a:pt x="7578737" y="6421386"/>
                  <a:pt x="7749874" y="6617331"/>
                  <a:pt x="8108438" y="6617331"/>
                </a:cubicBezTo>
                <a:cubicBezTo>
                  <a:pt x="8467000" y="6617331"/>
                  <a:pt x="8638129" y="6421386"/>
                  <a:pt x="8841862" y="6199879"/>
                </a:cubicBezTo>
                <a:cubicBezTo>
                  <a:pt x="9045588" y="5978372"/>
                  <a:pt x="9265620" y="5722791"/>
                  <a:pt x="9713820" y="5722791"/>
                </a:cubicBezTo>
                <a:cubicBezTo>
                  <a:pt x="10153876" y="5722791"/>
                  <a:pt x="10382053" y="5978372"/>
                  <a:pt x="10585787" y="6199879"/>
                </a:cubicBezTo>
                <a:cubicBezTo>
                  <a:pt x="10789512" y="6421386"/>
                  <a:pt x="10960649" y="6617331"/>
                  <a:pt x="11319213" y="6617331"/>
                </a:cubicBezTo>
                <a:cubicBezTo>
                  <a:pt x="11677777" y="6617331"/>
                  <a:pt x="11848905" y="6421386"/>
                  <a:pt x="12052639" y="6199879"/>
                </a:cubicBezTo>
                <a:cubicBezTo>
                  <a:pt x="12256364" y="5978372"/>
                  <a:pt x="12484541" y="5722791"/>
                  <a:pt x="12924597" y="5722791"/>
                </a:cubicBezTo>
                <a:cubicBezTo>
                  <a:pt x="13364652" y="5722791"/>
                  <a:pt x="13592829" y="5978372"/>
                  <a:pt x="13796563" y="6199879"/>
                </a:cubicBezTo>
                <a:cubicBezTo>
                  <a:pt x="13992144" y="6412865"/>
                  <a:pt x="14171425" y="6617331"/>
                  <a:pt x="14529989" y="6617331"/>
                </a:cubicBezTo>
                <a:cubicBezTo>
                  <a:pt x="14888553" y="6617331"/>
                  <a:pt x="15059682" y="6421386"/>
                  <a:pt x="15263415" y="6199879"/>
                </a:cubicBezTo>
                <a:cubicBezTo>
                  <a:pt x="15390744" y="6061437"/>
                  <a:pt x="15527624" y="5909685"/>
                  <a:pt x="15719813" y="5815340"/>
                </a:cubicBezTo>
                <a:lnTo>
                  <a:pt x="15773620" y="5793718"/>
                </a:lnTo>
                <a:lnTo>
                  <a:pt x="15773620" y="6000111"/>
                </a:lnTo>
                <a:lnTo>
                  <a:pt x="15707541" y="6039073"/>
                </a:lnTo>
                <a:cubicBezTo>
                  <a:pt x="15593453" y="6116813"/>
                  <a:pt x="15499737" y="6221176"/>
                  <a:pt x="15401947" y="6327669"/>
                </a:cubicBezTo>
                <a:cubicBezTo>
                  <a:pt x="15198222" y="6549176"/>
                  <a:pt x="14970045" y="6804756"/>
                  <a:pt x="14529989" y="6804756"/>
                </a:cubicBezTo>
                <a:cubicBezTo>
                  <a:pt x="14089934" y="6804756"/>
                  <a:pt x="13861757" y="6549176"/>
                  <a:pt x="13658023" y="6327669"/>
                </a:cubicBezTo>
                <a:cubicBezTo>
                  <a:pt x="13454298" y="6106162"/>
                  <a:pt x="13283161" y="5910216"/>
                  <a:pt x="12924597" y="5910216"/>
                </a:cubicBezTo>
                <a:cubicBezTo>
                  <a:pt x="12566033" y="5910216"/>
                  <a:pt x="12394904" y="6106162"/>
                  <a:pt x="12191171" y="6327669"/>
                </a:cubicBezTo>
                <a:cubicBezTo>
                  <a:pt x="11987446" y="6549176"/>
                  <a:pt x="11759268" y="6804756"/>
                  <a:pt x="11319213" y="6804756"/>
                </a:cubicBezTo>
                <a:cubicBezTo>
                  <a:pt x="10879157" y="6804756"/>
                  <a:pt x="10650980" y="6549176"/>
                  <a:pt x="10447246" y="6327669"/>
                </a:cubicBezTo>
                <a:cubicBezTo>
                  <a:pt x="10243521" y="6106162"/>
                  <a:pt x="10072384" y="5910216"/>
                  <a:pt x="9713820" y="5910216"/>
                </a:cubicBezTo>
                <a:cubicBezTo>
                  <a:pt x="9355256" y="5910216"/>
                  <a:pt x="9184128" y="6106162"/>
                  <a:pt x="8980395" y="6327669"/>
                </a:cubicBezTo>
                <a:cubicBezTo>
                  <a:pt x="8776669" y="6549176"/>
                  <a:pt x="8556638" y="6804756"/>
                  <a:pt x="8108438" y="6804756"/>
                </a:cubicBezTo>
                <a:cubicBezTo>
                  <a:pt x="7668382" y="6804756"/>
                  <a:pt x="7440205" y="6549176"/>
                  <a:pt x="7236471" y="6327669"/>
                </a:cubicBezTo>
                <a:cubicBezTo>
                  <a:pt x="7032746" y="6106162"/>
                  <a:pt x="6861608" y="5910216"/>
                  <a:pt x="6503045" y="5910216"/>
                </a:cubicBezTo>
                <a:cubicBezTo>
                  <a:pt x="6144481" y="5910216"/>
                  <a:pt x="5973352" y="6106162"/>
                  <a:pt x="5769619" y="6327669"/>
                </a:cubicBezTo>
                <a:cubicBezTo>
                  <a:pt x="5565893" y="6549176"/>
                  <a:pt x="5345861" y="6804756"/>
                  <a:pt x="4897661" y="6804756"/>
                </a:cubicBezTo>
                <a:cubicBezTo>
                  <a:pt x="4457605" y="6804756"/>
                  <a:pt x="4229428" y="6549176"/>
                  <a:pt x="4025695" y="6327669"/>
                </a:cubicBezTo>
                <a:cubicBezTo>
                  <a:pt x="3821969" y="6106162"/>
                  <a:pt x="3650832" y="5910216"/>
                  <a:pt x="3292268" y="5910216"/>
                </a:cubicBezTo>
                <a:cubicBezTo>
                  <a:pt x="2933705" y="5910216"/>
                  <a:pt x="2762576" y="6106162"/>
                  <a:pt x="2558842" y="6327669"/>
                </a:cubicBezTo>
                <a:cubicBezTo>
                  <a:pt x="2355117" y="6549176"/>
                  <a:pt x="2135085" y="6804756"/>
                  <a:pt x="1695029" y="6804756"/>
                </a:cubicBezTo>
                <a:cubicBezTo>
                  <a:pt x="1254974" y="6804756"/>
                  <a:pt x="1026797" y="6549176"/>
                  <a:pt x="823063" y="6327669"/>
                </a:cubicBezTo>
                <a:cubicBezTo>
                  <a:pt x="627490" y="6106162"/>
                  <a:pt x="448210" y="5910216"/>
                  <a:pt x="89638" y="5910216"/>
                </a:cubicBezTo>
                <a:cubicBezTo>
                  <a:pt x="40751" y="5910216"/>
                  <a:pt x="0" y="5867623"/>
                  <a:pt x="0" y="5816508"/>
                </a:cubicBezTo>
                <a:cubicBezTo>
                  <a:pt x="0" y="5765385"/>
                  <a:pt x="40751" y="5722791"/>
                  <a:pt x="89638" y="5722791"/>
                </a:cubicBezTo>
                <a:close/>
                <a:moveTo>
                  <a:pt x="89638" y="2861401"/>
                </a:moveTo>
                <a:cubicBezTo>
                  <a:pt x="529702" y="2861401"/>
                  <a:pt x="757877" y="3116981"/>
                  <a:pt x="953459" y="3338489"/>
                </a:cubicBezTo>
                <a:cubicBezTo>
                  <a:pt x="1140886" y="3551475"/>
                  <a:pt x="1328321" y="3755941"/>
                  <a:pt x="1686885" y="3755941"/>
                </a:cubicBezTo>
                <a:cubicBezTo>
                  <a:pt x="2045449" y="3755941"/>
                  <a:pt x="2216577" y="3559995"/>
                  <a:pt x="2420311" y="3338489"/>
                </a:cubicBezTo>
                <a:cubicBezTo>
                  <a:pt x="2624036" y="3116981"/>
                  <a:pt x="2844068" y="2861401"/>
                  <a:pt x="3292268" y="2861401"/>
                </a:cubicBezTo>
                <a:cubicBezTo>
                  <a:pt x="3732324" y="2861401"/>
                  <a:pt x="3960501" y="3116981"/>
                  <a:pt x="4164235" y="3338489"/>
                </a:cubicBezTo>
                <a:cubicBezTo>
                  <a:pt x="4367960" y="3559995"/>
                  <a:pt x="4539097" y="3755941"/>
                  <a:pt x="4897661" y="3755941"/>
                </a:cubicBezTo>
                <a:cubicBezTo>
                  <a:pt x="5256225" y="3755941"/>
                  <a:pt x="5427353" y="3559995"/>
                  <a:pt x="5631087" y="3338489"/>
                </a:cubicBezTo>
                <a:cubicBezTo>
                  <a:pt x="5834812" y="3116981"/>
                  <a:pt x="6054844" y="2861401"/>
                  <a:pt x="6503045" y="2861401"/>
                </a:cubicBezTo>
                <a:cubicBezTo>
                  <a:pt x="6943101" y="2861401"/>
                  <a:pt x="7171278" y="3116981"/>
                  <a:pt x="7375011" y="3338489"/>
                </a:cubicBezTo>
                <a:cubicBezTo>
                  <a:pt x="7578737" y="3559995"/>
                  <a:pt x="7749874" y="3755941"/>
                  <a:pt x="8108438" y="3755941"/>
                </a:cubicBezTo>
                <a:cubicBezTo>
                  <a:pt x="8467000" y="3755941"/>
                  <a:pt x="8638129" y="3559995"/>
                  <a:pt x="8841862" y="3338489"/>
                </a:cubicBezTo>
                <a:cubicBezTo>
                  <a:pt x="9045588" y="3116981"/>
                  <a:pt x="9265620" y="2861401"/>
                  <a:pt x="9713820" y="2861401"/>
                </a:cubicBezTo>
                <a:cubicBezTo>
                  <a:pt x="10153876" y="2861401"/>
                  <a:pt x="10382053" y="3116981"/>
                  <a:pt x="10585787" y="3338489"/>
                </a:cubicBezTo>
                <a:cubicBezTo>
                  <a:pt x="10789512" y="3559995"/>
                  <a:pt x="10960649" y="3755941"/>
                  <a:pt x="11319213" y="3755941"/>
                </a:cubicBezTo>
                <a:cubicBezTo>
                  <a:pt x="11677777" y="3755941"/>
                  <a:pt x="11848905" y="3559995"/>
                  <a:pt x="12052639" y="3338489"/>
                </a:cubicBezTo>
                <a:cubicBezTo>
                  <a:pt x="12256364" y="3116981"/>
                  <a:pt x="12484541" y="2861401"/>
                  <a:pt x="12924597" y="2861401"/>
                </a:cubicBezTo>
                <a:cubicBezTo>
                  <a:pt x="13364652" y="2861401"/>
                  <a:pt x="13592829" y="3116981"/>
                  <a:pt x="13796563" y="3338489"/>
                </a:cubicBezTo>
                <a:cubicBezTo>
                  <a:pt x="13992144" y="3551475"/>
                  <a:pt x="14171425" y="3755941"/>
                  <a:pt x="14529989" y="3755941"/>
                </a:cubicBezTo>
                <a:cubicBezTo>
                  <a:pt x="14888553" y="3755941"/>
                  <a:pt x="15059682" y="3559995"/>
                  <a:pt x="15263415" y="3338489"/>
                </a:cubicBezTo>
                <a:cubicBezTo>
                  <a:pt x="15390744" y="3200047"/>
                  <a:pt x="15527624" y="3048295"/>
                  <a:pt x="15719813" y="2953949"/>
                </a:cubicBezTo>
                <a:lnTo>
                  <a:pt x="15773620" y="2932327"/>
                </a:lnTo>
                <a:lnTo>
                  <a:pt x="15773620" y="3138720"/>
                </a:lnTo>
                <a:lnTo>
                  <a:pt x="15707541" y="3177683"/>
                </a:lnTo>
                <a:cubicBezTo>
                  <a:pt x="15593453" y="3255422"/>
                  <a:pt x="15499737" y="3359785"/>
                  <a:pt x="15401947" y="3466278"/>
                </a:cubicBezTo>
                <a:cubicBezTo>
                  <a:pt x="15198222" y="3687785"/>
                  <a:pt x="14970045" y="3943366"/>
                  <a:pt x="14529989" y="3943366"/>
                </a:cubicBezTo>
                <a:cubicBezTo>
                  <a:pt x="14089934" y="3943366"/>
                  <a:pt x="13861757" y="3687785"/>
                  <a:pt x="13658023" y="3466278"/>
                </a:cubicBezTo>
                <a:cubicBezTo>
                  <a:pt x="13454298" y="3244772"/>
                  <a:pt x="13283161" y="3048827"/>
                  <a:pt x="12924597" y="3048827"/>
                </a:cubicBezTo>
                <a:cubicBezTo>
                  <a:pt x="12566033" y="3048827"/>
                  <a:pt x="12394904" y="3244772"/>
                  <a:pt x="12191171" y="3466278"/>
                </a:cubicBezTo>
                <a:cubicBezTo>
                  <a:pt x="11987446" y="3687785"/>
                  <a:pt x="11759268" y="3943366"/>
                  <a:pt x="11319213" y="3943366"/>
                </a:cubicBezTo>
                <a:cubicBezTo>
                  <a:pt x="10879157" y="3943366"/>
                  <a:pt x="10650980" y="3687785"/>
                  <a:pt x="10447246" y="3466278"/>
                </a:cubicBezTo>
                <a:cubicBezTo>
                  <a:pt x="10243521" y="3244772"/>
                  <a:pt x="10072384" y="3048827"/>
                  <a:pt x="9713820" y="3048827"/>
                </a:cubicBezTo>
                <a:cubicBezTo>
                  <a:pt x="9355256" y="3048827"/>
                  <a:pt x="9184128" y="3244772"/>
                  <a:pt x="8980395" y="3466278"/>
                </a:cubicBezTo>
                <a:cubicBezTo>
                  <a:pt x="8776669" y="3687785"/>
                  <a:pt x="8556638" y="3943366"/>
                  <a:pt x="8108438" y="3943366"/>
                </a:cubicBezTo>
                <a:cubicBezTo>
                  <a:pt x="7668382" y="3943366"/>
                  <a:pt x="7440205" y="3687785"/>
                  <a:pt x="7236471" y="3466278"/>
                </a:cubicBezTo>
                <a:cubicBezTo>
                  <a:pt x="7032746" y="3244772"/>
                  <a:pt x="6861609" y="3048827"/>
                  <a:pt x="6503045" y="3048827"/>
                </a:cubicBezTo>
                <a:cubicBezTo>
                  <a:pt x="6144481" y="3048827"/>
                  <a:pt x="5973353" y="3244772"/>
                  <a:pt x="5769619" y="3466278"/>
                </a:cubicBezTo>
                <a:cubicBezTo>
                  <a:pt x="5565894" y="3687785"/>
                  <a:pt x="5345862" y="3943366"/>
                  <a:pt x="4897661" y="3943366"/>
                </a:cubicBezTo>
                <a:cubicBezTo>
                  <a:pt x="4457605" y="3943366"/>
                  <a:pt x="4229428" y="3687785"/>
                  <a:pt x="4025695" y="3466278"/>
                </a:cubicBezTo>
                <a:cubicBezTo>
                  <a:pt x="3821970" y="3244772"/>
                  <a:pt x="3650832" y="3048827"/>
                  <a:pt x="3292268" y="3048827"/>
                </a:cubicBezTo>
                <a:cubicBezTo>
                  <a:pt x="2933705" y="3048827"/>
                  <a:pt x="2762576" y="3244772"/>
                  <a:pt x="2558843" y="3466278"/>
                </a:cubicBezTo>
                <a:cubicBezTo>
                  <a:pt x="2355117" y="3687785"/>
                  <a:pt x="2135085" y="3943366"/>
                  <a:pt x="1695030" y="3943366"/>
                </a:cubicBezTo>
                <a:cubicBezTo>
                  <a:pt x="1254974" y="3943366"/>
                  <a:pt x="1026797" y="3687785"/>
                  <a:pt x="823063" y="3466278"/>
                </a:cubicBezTo>
                <a:cubicBezTo>
                  <a:pt x="627490" y="3244772"/>
                  <a:pt x="448210" y="3048827"/>
                  <a:pt x="89638" y="3048827"/>
                </a:cubicBezTo>
                <a:cubicBezTo>
                  <a:pt x="40753" y="3048827"/>
                  <a:pt x="0" y="3006233"/>
                  <a:pt x="0" y="2955118"/>
                </a:cubicBezTo>
                <a:cubicBezTo>
                  <a:pt x="0" y="2903995"/>
                  <a:pt x="40753" y="2861401"/>
                  <a:pt x="89638" y="2861401"/>
                </a:cubicBezTo>
                <a:close/>
                <a:moveTo>
                  <a:pt x="89638" y="0"/>
                </a:moveTo>
                <a:cubicBezTo>
                  <a:pt x="529702" y="0"/>
                  <a:pt x="757877" y="255580"/>
                  <a:pt x="953459" y="477088"/>
                </a:cubicBezTo>
                <a:cubicBezTo>
                  <a:pt x="1140886" y="690074"/>
                  <a:pt x="1328321" y="894541"/>
                  <a:pt x="1686885" y="894541"/>
                </a:cubicBezTo>
                <a:cubicBezTo>
                  <a:pt x="2045449" y="894541"/>
                  <a:pt x="2216577" y="698595"/>
                  <a:pt x="2420311" y="477088"/>
                </a:cubicBezTo>
                <a:cubicBezTo>
                  <a:pt x="2624036" y="255580"/>
                  <a:pt x="2844068" y="0"/>
                  <a:pt x="3292268" y="0"/>
                </a:cubicBezTo>
                <a:cubicBezTo>
                  <a:pt x="3732324" y="0"/>
                  <a:pt x="3960501" y="255580"/>
                  <a:pt x="4164235" y="477088"/>
                </a:cubicBezTo>
                <a:cubicBezTo>
                  <a:pt x="4367960" y="698595"/>
                  <a:pt x="4539097" y="894541"/>
                  <a:pt x="4897661" y="894541"/>
                </a:cubicBezTo>
                <a:cubicBezTo>
                  <a:pt x="5256225" y="894541"/>
                  <a:pt x="5427353" y="698595"/>
                  <a:pt x="5631087" y="477088"/>
                </a:cubicBezTo>
                <a:cubicBezTo>
                  <a:pt x="5834812" y="255580"/>
                  <a:pt x="6054844" y="0"/>
                  <a:pt x="6503045" y="0"/>
                </a:cubicBezTo>
                <a:cubicBezTo>
                  <a:pt x="6943101" y="0"/>
                  <a:pt x="7171278" y="255580"/>
                  <a:pt x="7375011" y="477088"/>
                </a:cubicBezTo>
                <a:cubicBezTo>
                  <a:pt x="7578737" y="698595"/>
                  <a:pt x="7749874" y="894541"/>
                  <a:pt x="8108438" y="894541"/>
                </a:cubicBezTo>
                <a:cubicBezTo>
                  <a:pt x="8467000" y="894541"/>
                  <a:pt x="8638129" y="698595"/>
                  <a:pt x="8841862" y="477088"/>
                </a:cubicBezTo>
                <a:cubicBezTo>
                  <a:pt x="9045588" y="255580"/>
                  <a:pt x="9265620" y="0"/>
                  <a:pt x="9713820" y="0"/>
                </a:cubicBezTo>
                <a:cubicBezTo>
                  <a:pt x="10153876" y="0"/>
                  <a:pt x="10382053" y="255580"/>
                  <a:pt x="10585787" y="477088"/>
                </a:cubicBezTo>
                <a:cubicBezTo>
                  <a:pt x="10789512" y="698595"/>
                  <a:pt x="10960649" y="894541"/>
                  <a:pt x="11319213" y="894541"/>
                </a:cubicBezTo>
                <a:cubicBezTo>
                  <a:pt x="11677777" y="894541"/>
                  <a:pt x="11848905" y="698595"/>
                  <a:pt x="12052639" y="477088"/>
                </a:cubicBezTo>
                <a:cubicBezTo>
                  <a:pt x="12256364" y="255580"/>
                  <a:pt x="12484541" y="0"/>
                  <a:pt x="12924597" y="0"/>
                </a:cubicBezTo>
                <a:cubicBezTo>
                  <a:pt x="13364652" y="0"/>
                  <a:pt x="13592829" y="255580"/>
                  <a:pt x="13796563" y="477088"/>
                </a:cubicBezTo>
                <a:cubicBezTo>
                  <a:pt x="13992144" y="690074"/>
                  <a:pt x="14171425" y="894541"/>
                  <a:pt x="14529989" y="894541"/>
                </a:cubicBezTo>
                <a:cubicBezTo>
                  <a:pt x="14888553" y="894541"/>
                  <a:pt x="15059682" y="698595"/>
                  <a:pt x="15263415" y="477088"/>
                </a:cubicBezTo>
                <a:cubicBezTo>
                  <a:pt x="15390744" y="338646"/>
                  <a:pt x="15527624" y="186894"/>
                  <a:pt x="15719813" y="92548"/>
                </a:cubicBezTo>
                <a:lnTo>
                  <a:pt x="15773620" y="70926"/>
                </a:lnTo>
                <a:lnTo>
                  <a:pt x="15773620" y="277319"/>
                </a:lnTo>
                <a:lnTo>
                  <a:pt x="15707541" y="316281"/>
                </a:lnTo>
                <a:cubicBezTo>
                  <a:pt x="15593453" y="394021"/>
                  <a:pt x="15499737" y="498384"/>
                  <a:pt x="15401947" y="604878"/>
                </a:cubicBezTo>
                <a:cubicBezTo>
                  <a:pt x="15198222" y="826385"/>
                  <a:pt x="14970045" y="1081965"/>
                  <a:pt x="14529989" y="1081965"/>
                </a:cubicBezTo>
                <a:cubicBezTo>
                  <a:pt x="14089934" y="1081965"/>
                  <a:pt x="13861757" y="826385"/>
                  <a:pt x="13658023" y="604878"/>
                </a:cubicBezTo>
                <a:cubicBezTo>
                  <a:pt x="13454298" y="383371"/>
                  <a:pt x="13283161" y="187425"/>
                  <a:pt x="12924597" y="187425"/>
                </a:cubicBezTo>
                <a:cubicBezTo>
                  <a:pt x="12566033" y="187425"/>
                  <a:pt x="12394904" y="383371"/>
                  <a:pt x="12191171" y="604878"/>
                </a:cubicBezTo>
                <a:cubicBezTo>
                  <a:pt x="11987446" y="826385"/>
                  <a:pt x="11759268" y="1081965"/>
                  <a:pt x="11319213" y="1081965"/>
                </a:cubicBezTo>
                <a:cubicBezTo>
                  <a:pt x="10879157" y="1081965"/>
                  <a:pt x="10650980" y="826385"/>
                  <a:pt x="10447246" y="604878"/>
                </a:cubicBezTo>
                <a:cubicBezTo>
                  <a:pt x="10243521" y="383371"/>
                  <a:pt x="10072384" y="187425"/>
                  <a:pt x="9713820" y="187425"/>
                </a:cubicBezTo>
                <a:cubicBezTo>
                  <a:pt x="9355256" y="187425"/>
                  <a:pt x="9184128" y="383371"/>
                  <a:pt x="8980395" y="604878"/>
                </a:cubicBezTo>
                <a:cubicBezTo>
                  <a:pt x="8776669" y="826385"/>
                  <a:pt x="8556638" y="1081965"/>
                  <a:pt x="8108438" y="1081965"/>
                </a:cubicBezTo>
                <a:cubicBezTo>
                  <a:pt x="7668382" y="1081965"/>
                  <a:pt x="7440205" y="826385"/>
                  <a:pt x="7236471" y="604878"/>
                </a:cubicBezTo>
                <a:cubicBezTo>
                  <a:pt x="7032746" y="383371"/>
                  <a:pt x="6861609" y="187425"/>
                  <a:pt x="6503045" y="187425"/>
                </a:cubicBezTo>
                <a:cubicBezTo>
                  <a:pt x="6144481" y="187425"/>
                  <a:pt x="5973353" y="383371"/>
                  <a:pt x="5769619" y="604878"/>
                </a:cubicBezTo>
                <a:cubicBezTo>
                  <a:pt x="5565894" y="826385"/>
                  <a:pt x="5345862" y="1081965"/>
                  <a:pt x="4897661" y="1081965"/>
                </a:cubicBezTo>
                <a:cubicBezTo>
                  <a:pt x="4457605" y="1081965"/>
                  <a:pt x="4229428" y="826385"/>
                  <a:pt x="4025695" y="604878"/>
                </a:cubicBezTo>
                <a:cubicBezTo>
                  <a:pt x="3821970" y="383371"/>
                  <a:pt x="3650832" y="187425"/>
                  <a:pt x="3292268" y="187425"/>
                </a:cubicBezTo>
                <a:cubicBezTo>
                  <a:pt x="2933705" y="187425"/>
                  <a:pt x="2762576" y="383371"/>
                  <a:pt x="2558843" y="604878"/>
                </a:cubicBezTo>
                <a:cubicBezTo>
                  <a:pt x="2355117" y="826385"/>
                  <a:pt x="2135085" y="1081965"/>
                  <a:pt x="1695030" y="1081965"/>
                </a:cubicBezTo>
                <a:cubicBezTo>
                  <a:pt x="1254974" y="1081965"/>
                  <a:pt x="1026797" y="826385"/>
                  <a:pt x="823063" y="604878"/>
                </a:cubicBezTo>
                <a:cubicBezTo>
                  <a:pt x="627490" y="383371"/>
                  <a:pt x="448210" y="187425"/>
                  <a:pt x="89638" y="187425"/>
                </a:cubicBezTo>
                <a:cubicBezTo>
                  <a:pt x="40753" y="187425"/>
                  <a:pt x="0" y="144831"/>
                  <a:pt x="0" y="93717"/>
                </a:cubicBezTo>
                <a:cubicBezTo>
                  <a:pt x="0" y="42593"/>
                  <a:pt x="40753" y="0"/>
                  <a:pt x="89638" y="0"/>
                </a:cubicBezTo>
                <a:close/>
              </a:path>
            </a:pathLst>
          </a:custGeom>
          <a:solidFill>
            <a:schemeClr val="accent2"/>
          </a:solidFill>
          <a:ln w="9525" cap="flat">
            <a:noFill/>
            <a:prstDash val="solid"/>
            <a:miter/>
          </a:ln>
        </p:spPr>
        <p:txBody>
          <a:bodyPr rtlCol="0" anchor="ctr"/>
          <a:lstStyle/>
          <a:p>
            <a:endParaRPr lang="en-US" sz="1800" dirty="0"/>
          </a:p>
        </p:txBody>
      </p:sp>
      <p:grpSp>
        <p:nvGrpSpPr>
          <p:cNvPr id="21" name="Group 20">
            <a:extLst>
              <a:ext uri="{FF2B5EF4-FFF2-40B4-BE49-F238E27FC236}">
                <a16:creationId xmlns:a16="http://schemas.microsoft.com/office/drawing/2014/main" id="{9EF52F52-5158-C54A-BF8D-78789828C50E}"/>
              </a:ext>
            </a:extLst>
          </p:cNvPr>
          <p:cNvGrpSpPr/>
          <p:nvPr userDrawn="1"/>
        </p:nvGrpSpPr>
        <p:grpSpPr>
          <a:xfrm>
            <a:off x="469643" y="391309"/>
            <a:ext cx="2033863" cy="422624"/>
            <a:chOff x="469642" y="391308"/>
            <a:chExt cx="2033863" cy="422624"/>
          </a:xfrm>
        </p:grpSpPr>
        <p:sp>
          <p:nvSpPr>
            <p:cNvPr id="22" name="Freeform 21">
              <a:extLst>
                <a:ext uri="{FF2B5EF4-FFF2-40B4-BE49-F238E27FC236}">
                  <a16:creationId xmlns:a16="http://schemas.microsoft.com/office/drawing/2014/main" id="{91F6CDD0-0B52-D84D-A9B4-A03A1EF6425B}"/>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3" name="Freeform 6">
              <a:extLst>
                <a:ext uri="{FF2B5EF4-FFF2-40B4-BE49-F238E27FC236}">
                  <a16:creationId xmlns:a16="http://schemas.microsoft.com/office/drawing/2014/main" id="{95B8EF4D-5B92-2C49-83DF-7EC344CF45C1}"/>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545750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 White Image">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userDrawn="1">
            <p:ph type="subTitle" idx="1" hasCustomPrompt="1"/>
          </p:nvPr>
        </p:nvSpPr>
        <p:spPr>
          <a:xfrm>
            <a:off x="425766" y="3856737"/>
            <a:ext cx="5486400" cy="288131"/>
          </a:xfrm>
          <a:prstGeom prst="rect">
            <a:avLst/>
          </a:prstGeom>
        </p:spPr>
        <p:txBody>
          <a:bodyPr lIns="91420" tIns="45710" rIns="91420" bIns="45710" anchor="b" anchorCtr="0">
            <a:noAutofit/>
          </a:bodyPr>
          <a:lstStyle>
            <a:lvl1pPr marL="0" indent="0" algn="l">
              <a:buNone/>
              <a:defRPr sz="1400" b="0" i="0">
                <a:solidFill>
                  <a:schemeClr val="tx1"/>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userDrawn="1">
            <p:ph type="body" sz="quarter" idx="11" hasCustomPrompt="1"/>
          </p:nvPr>
        </p:nvSpPr>
        <p:spPr>
          <a:xfrm>
            <a:off x="425766" y="4102750"/>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userDrawn="1">
            <p:ph type="body" sz="quarter" idx="12" hasCustomPrompt="1"/>
          </p:nvPr>
        </p:nvSpPr>
        <p:spPr>
          <a:xfrm>
            <a:off x="425766" y="4348763"/>
            <a:ext cx="5486400" cy="288131"/>
          </a:xfrm>
          <a:prstGeom prst="rect">
            <a:avLst/>
          </a:prstGeom>
        </p:spPr>
        <p:txBody>
          <a:bodyPr lIns="91420" tIns="45710" rIns="91420" bIns="45710"/>
          <a:lstStyle>
            <a:lvl1pPr marL="0" indent="0" algn="l">
              <a:buFontTx/>
              <a:buNone/>
              <a:defRPr lang="en-US" sz="14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userDrawn="1">
            <p:ph type="body" sz="quarter" idx="13" hasCustomPrompt="1"/>
          </p:nvPr>
        </p:nvSpPr>
        <p:spPr>
          <a:xfrm>
            <a:off x="425766" y="3107662"/>
            <a:ext cx="5486400" cy="299001"/>
          </a:xfrm>
          <a:prstGeom prst="rect">
            <a:avLst/>
          </a:prstGeom>
        </p:spPr>
        <p:txBody>
          <a:bodyPr lIns="91420" tIns="45710" rIns="91420" bIns="45710"/>
          <a:lstStyle>
            <a:lvl1pPr marL="0" indent="0">
              <a:spcBef>
                <a:spcPts val="900"/>
              </a:spcBef>
              <a:buFont typeface="Arial" panose="020B0604020202020204" pitchFamily="34" charset="0"/>
              <a:buNone/>
              <a:defRPr sz="2200" b="0" i="0" baseline="0">
                <a:solidFill>
                  <a:schemeClr val="accent2"/>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userDrawn="1">
            <p:ph type="ctrTitle" hasCustomPrompt="1"/>
          </p:nvPr>
        </p:nvSpPr>
        <p:spPr>
          <a:xfrm>
            <a:off x="425766" y="1653703"/>
            <a:ext cx="5489260" cy="1463195"/>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pic>
        <p:nvPicPr>
          <p:cNvPr id="43" name="Picture 42">
            <a:extLst>
              <a:ext uri="{FF2B5EF4-FFF2-40B4-BE49-F238E27FC236}">
                <a16:creationId xmlns:a16="http://schemas.microsoft.com/office/drawing/2014/main" id="{A76D6D9A-FCAE-6A47-A41B-0CD9DD0BE3D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582506" y="1083244"/>
            <a:ext cx="3561494" cy="4070648"/>
          </a:xfrm>
          <a:prstGeom prst="rect">
            <a:avLst/>
          </a:prstGeom>
        </p:spPr>
      </p:pic>
      <p:grpSp>
        <p:nvGrpSpPr>
          <p:cNvPr id="21" name="Group 20">
            <a:extLst>
              <a:ext uri="{FF2B5EF4-FFF2-40B4-BE49-F238E27FC236}">
                <a16:creationId xmlns:a16="http://schemas.microsoft.com/office/drawing/2014/main" id="{B58B5BCF-8488-9B43-B8D8-AEB6DE60BA44}"/>
              </a:ext>
            </a:extLst>
          </p:cNvPr>
          <p:cNvGrpSpPr/>
          <p:nvPr userDrawn="1"/>
        </p:nvGrpSpPr>
        <p:grpSpPr>
          <a:xfrm>
            <a:off x="469643" y="391309"/>
            <a:ext cx="2033863" cy="422624"/>
            <a:chOff x="469642" y="391308"/>
            <a:chExt cx="2033863" cy="422624"/>
          </a:xfrm>
        </p:grpSpPr>
        <p:sp>
          <p:nvSpPr>
            <p:cNvPr id="22" name="Freeform 21">
              <a:extLst>
                <a:ext uri="{FF2B5EF4-FFF2-40B4-BE49-F238E27FC236}">
                  <a16:creationId xmlns:a16="http://schemas.microsoft.com/office/drawing/2014/main" id="{7B0DD1FF-A6A5-4645-9EFA-D5DA7D256D54}"/>
                </a:ext>
              </a:extLst>
            </p:cNvPr>
            <p:cNvSpPr/>
            <p:nvPr/>
          </p:nvSpPr>
          <p:spPr>
            <a:xfrm>
              <a:off x="1385425" y="544652"/>
              <a:ext cx="1118080" cy="269280"/>
            </a:xfrm>
            <a:custGeom>
              <a:avLst/>
              <a:gdLst>
                <a:gd name="connsiteX0" fmla="*/ 1033673 w 1118080"/>
                <a:gd name="connsiteY0" fmla="*/ 87877 h 269280"/>
                <a:gd name="connsiteX1" fmla="*/ 987060 w 1118080"/>
                <a:gd name="connsiteY1" fmla="*/ 108590 h 269280"/>
                <a:gd name="connsiteX2" fmla="*/ 968163 w 1118080"/>
                <a:gd name="connsiteY2" fmla="*/ 158806 h 269280"/>
                <a:gd name="connsiteX3" fmla="*/ 1097293 w 1118080"/>
                <a:gd name="connsiteY3" fmla="*/ 158806 h 269280"/>
                <a:gd name="connsiteX4" fmla="*/ 1075247 w 1118080"/>
                <a:gd name="connsiteY4" fmla="*/ 102941 h 269280"/>
                <a:gd name="connsiteX5" fmla="*/ 1033673 w 1118080"/>
                <a:gd name="connsiteY5" fmla="*/ 87877 h 269280"/>
                <a:gd name="connsiteX6" fmla="*/ 319361 w 1118080"/>
                <a:gd name="connsiteY6" fmla="*/ 87877 h 269280"/>
                <a:gd name="connsiteX7" fmla="*/ 272748 w 1118080"/>
                <a:gd name="connsiteY7" fmla="*/ 108590 h 269280"/>
                <a:gd name="connsiteX8" fmla="*/ 253851 w 1118080"/>
                <a:gd name="connsiteY8" fmla="*/ 158806 h 269280"/>
                <a:gd name="connsiteX9" fmla="*/ 382981 w 1118080"/>
                <a:gd name="connsiteY9" fmla="*/ 158806 h 269280"/>
                <a:gd name="connsiteX10" fmla="*/ 360935 w 1118080"/>
                <a:gd name="connsiteY10" fmla="*/ 102941 h 269280"/>
                <a:gd name="connsiteX11" fmla="*/ 319361 w 1118080"/>
                <a:gd name="connsiteY11" fmla="*/ 87877 h 269280"/>
                <a:gd name="connsiteX12" fmla="*/ 642503 w 1118080"/>
                <a:gd name="connsiteY12" fmla="*/ 77206 h 269280"/>
                <a:gd name="connsiteX13" fmla="*/ 661400 w 1118080"/>
                <a:gd name="connsiteY13" fmla="*/ 77206 h 269280"/>
                <a:gd name="connsiteX14" fmla="*/ 661400 w 1118080"/>
                <a:gd name="connsiteY14" fmla="*/ 203372 h 269280"/>
                <a:gd name="connsiteX15" fmla="*/ 676518 w 1118080"/>
                <a:gd name="connsiteY15" fmla="*/ 241662 h 269280"/>
                <a:gd name="connsiteX16" fmla="*/ 710533 w 1118080"/>
                <a:gd name="connsiteY16" fmla="*/ 252332 h 269280"/>
                <a:gd name="connsiteX17" fmla="*/ 752737 w 1118080"/>
                <a:gd name="connsiteY17" fmla="*/ 232874 h 269280"/>
                <a:gd name="connsiteX18" fmla="*/ 766594 w 1118080"/>
                <a:gd name="connsiteY18" fmla="*/ 191446 h 269280"/>
                <a:gd name="connsiteX19" fmla="*/ 766594 w 1118080"/>
                <a:gd name="connsiteY19" fmla="*/ 77206 h 269280"/>
                <a:gd name="connsiteX20" fmla="*/ 786122 w 1118080"/>
                <a:gd name="connsiteY20" fmla="*/ 77206 h 269280"/>
                <a:gd name="connsiteX21" fmla="*/ 786122 w 1118080"/>
                <a:gd name="connsiteY21" fmla="*/ 263631 h 269280"/>
                <a:gd name="connsiteX22" fmla="*/ 770374 w 1118080"/>
                <a:gd name="connsiteY22" fmla="*/ 263631 h 269280"/>
                <a:gd name="connsiteX23" fmla="*/ 767854 w 1118080"/>
                <a:gd name="connsiteY23" fmla="*/ 234129 h 269280"/>
                <a:gd name="connsiteX24" fmla="*/ 738878 w 1118080"/>
                <a:gd name="connsiteY24" fmla="*/ 261748 h 269280"/>
                <a:gd name="connsiteX25" fmla="*/ 706753 w 1118080"/>
                <a:gd name="connsiteY25" fmla="*/ 269280 h 269280"/>
                <a:gd name="connsiteX26" fmla="*/ 658881 w 1118080"/>
                <a:gd name="connsiteY26" fmla="*/ 250450 h 269280"/>
                <a:gd name="connsiteX27" fmla="*/ 642503 w 1118080"/>
                <a:gd name="connsiteY27" fmla="*/ 203372 h 269280"/>
                <a:gd name="connsiteX28" fmla="*/ 1033673 w 1118080"/>
                <a:gd name="connsiteY28" fmla="*/ 72812 h 269280"/>
                <a:gd name="connsiteX29" fmla="*/ 1096663 w 1118080"/>
                <a:gd name="connsiteY29" fmla="*/ 101686 h 269280"/>
                <a:gd name="connsiteX30" fmla="*/ 1118080 w 1118080"/>
                <a:gd name="connsiteY30" fmla="*/ 176381 h 269280"/>
                <a:gd name="connsiteX31" fmla="*/ 968163 w 1118080"/>
                <a:gd name="connsiteY31" fmla="*/ 176381 h 269280"/>
                <a:gd name="connsiteX32" fmla="*/ 992100 w 1118080"/>
                <a:gd name="connsiteY32" fmla="*/ 237267 h 269280"/>
                <a:gd name="connsiteX33" fmla="*/ 1037453 w 1118080"/>
                <a:gd name="connsiteY33" fmla="*/ 253587 h 269280"/>
                <a:gd name="connsiteX34" fmla="*/ 1075247 w 1118080"/>
                <a:gd name="connsiteY34" fmla="*/ 241661 h 269280"/>
                <a:gd name="connsiteX35" fmla="*/ 1094144 w 1118080"/>
                <a:gd name="connsiteY35" fmla="*/ 212787 h 269280"/>
                <a:gd name="connsiteX36" fmla="*/ 1114301 w 1118080"/>
                <a:gd name="connsiteY36" fmla="*/ 212787 h 269280"/>
                <a:gd name="connsiteX37" fmla="*/ 1084695 w 1118080"/>
                <a:gd name="connsiteY37" fmla="*/ 255470 h 269280"/>
                <a:gd name="connsiteX38" fmla="*/ 1036823 w 1118080"/>
                <a:gd name="connsiteY38" fmla="*/ 269280 h 269280"/>
                <a:gd name="connsiteX39" fmla="*/ 970683 w 1118080"/>
                <a:gd name="connsiteY39" fmla="*/ 240406 h 269280"/>
                <a:gd name="connsiteX40" fmla="*/ 948636 w 1118080"/>
                <a:gd name="connsiteY40" fmla="*/ 170732 h 269280"/>
                <a:gd name="connsiteX41" fmla="*/ 976352 w 1118080"/>
                <a:gd name="connsiteY41" fmla="*/ 94781 h 269280"/>
                <a:gd name="connsiteX42" fmla="*/ 1033673 w 1118080"/>
                <a:gd name="connsiteY42" fmla="*/ 72812 h 269280"/>
                <a:gd name="connsiteX43" fmla="*/ 522192 w 1118080"/>
                <a:gd name="connsiteY43" fmla="*/ 72812 h 269280"/>
                <a:gd name="connsiteX44" fmla="*/ 575104 w 1118080"/>
                <a:gd name="connsiteY44" fmla="*/ 90387 h 269280"/>
                <a:gd name="connsiteX45" fmla="*/ 597780 w 1118080"/>
                <a:gd name="connsiteY45" fmla="*/ 129932 h 269280"/>
                <a:gd name="connsiteX46" fmla="*/ 576364 w 1118080"/>
                <a:gd name="connsiteY46" fmla="*/ 129932 h 269280"/>
                <a:gd name="connsiteX47" fmla="*/ 556207 w 1118080"/>
                <a:gd name="connsiteY47" fmla="*/ 98547 h 269280"/>
                <a:gd name="connsiteX48" fmla="*/ 522192 w 1118080"/>
                <a:gd name="connsiteY48" fmla="*/ 89132 h 269280"/>
                <a:gd name="connsiteX49" fmla="*/ 474319 w 1118080"/>
                <a:gd name="connsiteY49" fmla="*/ 112984 h 269280"/>
                <a:gd name="connsiteX50" fmla="*/ 457941 w 1118080"/>
                <a:gd name="connsiteY50" fmla="*/ 173870 h 269280"/>
                <a:gd name="connsiteX51" fmla="*/ 479358 w 1118080"/>
                <a:gd name="connsiteY51" fmla="*/ 236640 h 269280"/>
                <a:gd name="connsiteX52" fmla="*/ 521562 w 1118080"/>
                <a:gd name="connsiteY52" fmla="*/ 253587 h 269280"/>
                <a:gd name="connsiteX53" fmla="*/ 560616 w 1118080"/>
                <a:gd name="connsiteY53" fmla="*/ 239778 h 269280"/>
                <a:gd name="connsiteX54" fmla="*/ 578883 w 1118080"/>
                <a:gd name="connsiteY54" fmla="*/ 209021 h 269280"/>
                <a:gd name="connsiteX55" fmla="*/ 599040 w 1118080"/>
                <a:gd name="connsiteY55" fmla="*/ 209021 h 269280"/>
                <a:gd name="connsiteX56" fmla="*/ 571324 w 1118080"/>
                <a:gd name="connsiteY56" fmla="*/ 254215 h 269280"/>
                <a:gd name="connsiteX57" fmla="*/ 522192 w 1118080"/>
                <a:gd name="connsiteY57" fmla="*/ 269280 h 269280"/>
                <a:gd name="connsiteX58" fmla="*/ 460461 w 1118080"/>
                <a:gd name="connsiteY58" fmla="*/ 241033 h 269280"/>
                <a:gd name="connsiteX59" fmla="*/ 439044 w 1118080"/>
                <a:gd name="connsiteY59" fmla="*/ 172615 h 269280"/>
                <a:gd name="connsiteX60" fmla="*/ 466130 w 1118080"/>
                <a:gd name="connsiteY60" fmla="*/ 94781 h 269280"/>
                <a:gd name="connsiteX61" fmla="*/ 522192 w 1118080"/>
                <a:gd name="connsiteY61" fmla="*/ 72812 h 269280"/>
                <a:gd name="connsiteX62" fmla="*/ 319361 w 1118080"/>
                <a:gd name="connsiteY62" fmla="*/ 72812 h 269280"/>
                <a:gd name="connsiteX63" fmla="*/ 382351 w 1118080"/>
                <a:gd name="connsiteY63" fmla="*/ 101686 h 269280"/>
                <a:gd name="connsiteX64" fmla="*/ 403768 w 1118080"/>
                <a:gd name="connsiteY64" fmla="*/ 176381 h 269280"/>
                <a:gd name="connsiteX65" fmla="*/ 253851 w 1118080"/>
                <a:gd name="connsiteY65" fmla="*/ 176381 h 269280"/>
                <a:gd name="connsiteX66" fmla="*/ 277787 w 1118080"/>
                <a:gd name="connsiteY66" fmla="*/ 237267 h 269280"/>
                <a:gd name="connsiteX67" fmla="*/ 323141 w 1118080"/>
                <a:gd name="connsiteY67" fmla="*/ 253587 h 269280"/>
                <a:gd name="connsiteX68" fmla="*/ 360935 w 1118080"/>
                <a:gd name="connsiteY68" fmla="*/ 241661 h 269280"/>
                <a:gd name="connsiteX69" fmla="*/ 379832 w 1118080"/>
                <a:gd name="connsiteY69" fmla="*/ 212787 h 269280"/>
                <a:gd name="connsiteX70" fmla="*/ 399989 w 1118080"/>
                <a:gd name="connsiteY70" fmla="*/ 212787 h 269280"/>
                <a:gd name="connsiteX71" fmla="*/ 370383 w 1118080"/>
                <a:gd name="connsiteY71" fmla="*/ 255470 h 269280"/>
                <a:gd name="connsiteX72" fmla="*/ 322511 w 1118080"/>
                <a:gd name="connsiteY72" fmla="*/ 269280 h 269280"/>
                <a:gd name="connsiteX73" fmla="*/ 256371 w 1118080"/>
                <a:gd name="connsiteY73" fmla="*/ 240406 h 269280"/>
                <a:gd name="connsiteX74" fmla="*/ 234324 w 1118080"/>
                <a:gd name="connsiteY74" fmla="*/ 170732 h 269280"/>
                <a:gd name="connsiteX75" fmla="*/ 262040 w 1118080"/>
                <a:gd name="connsiteY75" fmla="*/ 94781 h 269280"/>
                <a:gd name="connsiteX76" fmla="*/ 319361 w 1118080"/>
                <a:gd name="connsiteY76" fmla="*/ 72812 h 269280"/>
                <a:gd name="connsiteX77" fmla="*/ 911472 w 1118080"/>
                <a:gd name="connsiteY77" fmla="*/ 71557 h 269280"/>
                <a:gd name="connsiteX78" fmla="*/ 930999 w 1118080"/>
                <a:gd name="connsiteY78" fmla="*/ 74696 h 269280"/>
                <a:gd name="connsiteX79" fmla="*/ 930999 w 1118080"/>
                <a:gd name="connsiteY79" fmla="*/ 93526 h 269280"/>
                <a:gd name="connsiteX80" fmla="*/ 910842 w 1118080"/>
                <a:gd name="connsiteY80" fmla="*/ 90388 h 269280"/>
                <a:gd name="connsiteX81" fmla="*/ 873678 w 1118080"/>
                <a:gd name="connsiteY81" fmla="*/ 111729 h 269280"/>
                <a:gd name="connsiteX82" fmla="*/ 860450 w 1118080"/>
                <a:gd name="connsiteY82" fmla="*/ 161317 h 269280"/>
                <a:gd name="connsiteX83" fmla="*/ 860450 w 1118080"/>
                <a:gd name="connsiteY83" fmla="*/ 263631 h 269280"/>
                <a:gd name="connsiteX84" fmla="*/ 859820 w 1118080"/>
                <a:gd name="connsiteY84" fmla="*/ 263631 h 269280"/>
                <a:gd name="connsiteX85" fmla="*/ 840293 w 1118080"/>
                <a:gd name="connsiteY85" fmla="*/ 263631 h 269280"/>
                <a:gd name="connsiteX86" fmla="*/ 840293 w 1118080"/>
                <a:gd name="connsiteY86" fmla="*/ 77206 h 269280"/>
                <a:gd name="connsiteX87" fmla="*/ 856040 w 1118080"/>
                <a:gd name="connsiteY87" fmla="*/ 77206 h 269280"/>
                <a:gd name="connsiteX88" fmla="*/ 859190 w 1118080"/>
                <a:gd name="connsiteY88" fmla="*/ 112985 h 269280"/>
                <a:gd name="connsiteX89" fmla="*/ 911472 w 1118080"/>
                <a:gd name="connsiteY89" fmla="*/ 71557 h 269280"/>
                <a:gd name="connsiteX90" fmla="*/ 100155 w 1118080"/>
                <a:gd name="connsiteY90" fmla="*/ 0 h 269280"/>
                <a:gd name="connsiteX91" fmla="*/ 168185 w 1118080"/>
                <a:gd name="connsiteY91" fmla="*/ 19458 h 269280"/>
                <a:gd name="connsiteX92" fmla="*/ 197161 w 1118080"/>
                <a:gd name="connsiteY92" fmla="*/ 64652 h 269280"/>
                <a:gd name="connsiteX93" fmla="*/ 176373 w 1118080"/>
                <a:gd name="connsiteY93" fmla="*/ 64652 h 269280"/>
                <a:gd name="connsiteX94" fmla="*/ 148658 w 1118080"/>
                <a:gd name="connsiteY94" fmla="*/ 28246 h 269280"/>
                <a:gd name="connsiteX95" fmla="*/ 100155 w 1118080"/>
                <a:gd name="connsiteY95" fmla="*/ 16948 h 269280"/>
                <a:gd name="connsiteX96" fmla="*/ 45983 w 1118080"/>
                <a:gd name="connsiteY96" fmla="*/ 31385 h 269280"/>
                <a:gd name="connsiteX97" fmla="*/ 31495 w 1118080"/>
                <a:gd name="connsiteY97" fmla="*/ 62141 h 269280"/>
                <a:gd name="connsiteX98" fmla="*/ 47873 w 1118080"/>
                <a:gd name="connsiteY98" fmla="*/ 97292 h 269280"/>
                <a:gd name="connsiteX99" fmla="*/ 104564 w 1118080"/>
                <a:gd name="connsiteY99" fmla="*/ 118006 h 269280"/>
                <a:gd name="connsiteX100" fmla="*/ 179523 w 1118080"/>
                <a:gd name="connsiteY100" fmla="*/ 150646 h 269280"/>
                <a:gd name="connsiteX101" fmla="*/ 197161 w 1118080"/>
                <a:gd name="connsiteY101" fmla="*/ 196468 h 269280"/>
                <a:gd name="connsiteX102" fmla="*/ 168814 w 1118080"/>
                <a:gd name="connsiteY102" fmla="*/ 249821 h 269280"/>
                <a:gd name="connsiteX103" fmla="*/ 100785 w 1118080"/>
                <a:gd name="connsiteY103" fmla="*/ 268025 h 269280"/>
                <a:gd name="connsiteX104" fmla="*/ 30235 w 1118080"/>
                <a:gd name="connsiteY104" fmla="*/ 246683 h 269280"/>
                <a:gd name="connsiteX105" fmla="*/ 0 w 1118080"/>
                <a:gd name="connsiteY105" fmla="*/ 196468 h 269280"/>
                <a:gd name="connsiteX106" fmla="*/ 21417 w 1118080"/>
                <a:gd name="connsiteY106" fmla="*/ 196468 h 269280"/>
                <a:gd name="connsiteX107" fmla="*/ 51023 w 1118080"/>
                <a:gd name="connsiteY107" fmla="*/ 238523 h 269280"/>
                <a:gd name="connsiteX108" fmla="*/ 100785 w 1118080"/>
                <a:gd name="connsiteY108" fmla="*/ 250449 h 269280"/>
                <a:gd name="connsiteX109" fmla="*/ 159366 w 1118080"/>
                <a:gd name="connsiteY109" fmla="*/ 233501 h 269280"/>
                <a:gd name="connsiteX110" fmla="*/ 177633 w 1118080"/>
                <a:gd name="connsiteY110" fmla="*/ 197723 h 269280"/>
                <a:gd name="connsiteX111" fmla="*/ 158106 w 1118080"/>
                <a:gd name="connsiteY111" fmla="*/ 158178 h 269280"/>
                <a:gd name="connsiteX112" fmla="*/ 91336 w 1118080"/>
                <a:gd name="connsiteY112" fmla="*/ 134326 h 269280"/>
                <a:gd name="connsiteX113" fmla="*/ 27086 w 1118080"/>
                <a:gd name="connsiteY113" fmla="*/ 105452 h 269280"/>
                <a:gd name="connsiteX114" fmla="*/ 11338 w 1118080"/>
                <a:gd name="connsiteY114" fmla="*/ 63397 h 269280"/>
                <a:gd name="connsiteX115" fmla="*/ 37164 w 1118080"/>
                <a:gd name="connsiteY115" fmla="*/ 15692 h 269280"/>
                <a:gd name="connsiteX116" fmla="*/ 100155 w 1118080"/>
                <a:gd name="connsiteY116" fmla="*/ 0 h 2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118080" h="269280">
                  <a:moveTo>
                    <a:pt x="1033673" y="87877"/>
                  </a:moveTo>
                  <a:cubicBezTo>
                    <a:pt x="1014776" y="87877"/>
                    <a:pt x="999028" y="94781"/>
                    <a:pt x="987060" y="108590"/>
                  </a:cubicBezTo>
                  <a:cubicBezTo>
                    <a:pt x="976352" y="121144"/>
                    <a:pt x="970053" y="138092"/>
                    <a:pt x="968163" y="158806"/>
                  </a:cubicBezTo>
                  <a:lnTo>
                    <a:pt x="1097293" y="158806"/>
                  </a:lnTo>
                  <a:cubicBezTo>
                    <a:pt x="1096033" y="134326"/>
                    <a:pt x="1088475" y="115495"/>
                    <a:pt x="1075247" y="102941"/>
                  </a:cubicBezTo>
                  <a:cubicBezTo>
                    <a:pt x="1064538" y="92898"/>
                    <a:pt x="1050680" y="87877"/>
                    <a:pt x="1033673" y="87877"/>
                  </a:cubicBezTo>
                  <a:close/>
                  <a:moveTo>
                    <a:pt x="319361" y="87877"/>
                  </a:moveTo>
                  <a:cubicBezTo>
                    <a:pt x="300464" y="87877"/>
                    <a:pt x="284716" y="94781"/>
                    <a:pt x="272748" y="108590"/>
                  </a:cubicBezTo>
                  <a:cubicBezTo>
                    <a:pt x="262040" y="121144"/>
                    <a:pt x="255741" y="138092"/>
                    <a:pt x="253851" y="158806"/>
                  </a:cubicBezTo>
                  <a:lnTo>
                    <a:pt x="382981" y="158806"/>
                  </a:lnTo>
                  <a:cubicBezTo>
                    <a:pt x="381721" y="134326"/>
                    <a:pt x="374163" y="115495"/>
                    <a:pt x="360935" y="102941"/>
                  </a:cubicBezTo>
                  <a:cubicBezTo>
                    <a:pt x="350227" y="92898"/>
                    <a:pt x="335739" y="87877"/>
                    <a:pt x="319361" y="87877"/>
                  </a:cubicBezTo>
                  <a:close/>
                  <a:moveTo>
                    <a:pt x="642503" y="77206"/>
                  </a:moveTo>
                  <a:lnTo>
                    <a:pt x="661400" y="77206"/>
                  </a:lnTo>
                  <a:lnTo>
                    <a:pt x="661400" y="203372"/>
                  </a:lnTo>
                  <a:cubicBezTo>
                    <a:pt x="661400" y="220320"/>
                    <a:pt x="666440" y="233502"/>
                    <a:pt x="676518" y="241662"/>
                  </a:cubicBezTo>
                  <a:cubicBezTo>
                    <a:pt x="684707" y="248566"/>
                    <a:pt x="696045" y="252332"/>
                    <a:pt x="710533" y="252332"/>
                  </a:cubicBezTo>
                  <a:cubicBezTo>
                    <a:pt x="727540" y="252332"/>
                    <a:pt x="742028" y="246055"/>
                    <a:pt x="752737" y="232874"/>
                  </a:cubicBezTo>
                  <a:cubicBezTo>
                    <a:pt x="761555" y="221576"/>
                    <a:pt x="766594" y="207766"/>
                    <a:pt x="766594" y="191446"/>
                  </a:cubicBezTo>
                  <a:lnTo>
                    <a:pt x="766594" y="77206"/>
                  </a:lnTo>
                  <a:lnTo>
                    <a:pt x="786122" y="77206"/>
                  </a:lnTo>
                  <a:lnTo>
                    <a:pt x="786122" y="263631"/>
                  </a:lnTo>
                  <a:lnTo>
                    <a:pt x="770374" y="263631"/>
                  </a:lnTo>
                  <a:lnTo>
                    <a:pt x="767854" y="234129"/>
                  </a:lnTo>
                  <a:cubicBezTo>
                    <a:pt x="760925" y="246055"/>
                    <a:pt x="751477" y="255471"/>
                    <a:pt x="738878" y="261748"/>
                  </a:cubicBezTo>
                  <a:cubicBezTo>
                    <a:pt x="728800" y="266770"/>
                    <a:pt x="718092" y="269280"/>
                    <a:pt x="706753" y="269280"/>
                  </a:cubicBezTo>
                  <a:cubicBezTo>
                    <a:pt x="685967" y="269280"/>
                    <a:pt x="670219" y="263003"/>
                    <a:pt x="658881" y="250450"/>
                  </a:cubicBezTo>
                  <a:cubicBezTo>
                    <a:pt x="648172" y="239151"/>
                    <a:pt x="642503" y="223459"/>
                    <a:pt x="642503" y="203372"/>
                  </a:cubicBezTo>
                  <a:close/>
                  <a:moveTo>
                    <a:pt x="1033673" y="72812"/>
                  </a:moveTo>
                  <a:cubicBezTo>
                    <a:pt x="1060759" y="72812"/>
                    <a:pt x="1081546" y="82227"/>
                    <a:pt x="1096663" y="101686"/>
                  </a:cubicBezTo>
                  <a:cubicBezTo>
                    <a:pt x="1110521" y="119261"/>
                    <a:pt x="1118080" y="144369"/>
                    <a:pt x="1118080" y="176381"/>
                  </a:cubicBezTo>
                  <a:lnTo>
                    <a:pt x="968163" y="176381"/>
                  </a:lnTo>
                  <a:cubicBezTo>
                    <a:pt x="969423" y="203372"/>
                    <a:pt x="976982" y="223458"/>
                    <a:pt x="992100" y="237267"/>
                  </a:cubicBezTo>
                  <a:cubicBezTo>
                    <a:pt x="1004068" y="247938"/>
                    <a:pt x="1019815" y="253587"/>
                    <a:pt x="1037453" y="253587"/>
                  </a:cubicBezTo>
                  <a:cubicBezTo>
                    <a:pt x="1052570" y="253587"/>
                    <a:pt x="1065168" y="249821"/>
                    <a:pt x="1075247" y="241661"/>
                  </a:cubicBezTo>
                  <a:cubicBezTo>
                    <a:pt x="1084695" y="233501"/>
                    <a:pt x="1090994" y="224086"/>
                    <a:pt x="1094144" y="212787"/>
                  </a:cubicBezTo>
                  <a:lnTo>
                    <a:pt x="1114301" y="212787"/>
                  </a:lnTo>
                  <a:cubicBezTo>
                    <a:pt x="1109262" y="230990"/>
                    <a:pt x="1099813" y="245427"/>
                    <a:pt x="1084695" y="255470"/>
                  </a:cubicBezTo>
                  <a:cubicBezTo>
                    <a:pt x="1071468" y="264258"/>
                    <a:pt x="1055090" y="269280"/>
                    <a:pt x="1036823" y="269280"/>
                  </a:cubicBezTo>
                  <a:cubicBezTo>
                    <a:pt x="1009107" y="269280"/>
                    <a:pt x="986430" y="259864"/>
                    <a:pt x="970683" y="240406"/>
                  </a:cubicBezTo>
                  <a:cubicBezTo>
                    <a:pt x="955565" y="222830"/>
                    <a:pt x="948636" y="199606"/>
                    <a:pt x="948636" y="170732"/>
                  </a:cubicBezTo>
                  <a:cubicBezTo>
                    <a:pt x="948636" y="138092"/>
                    <a:pt x="958085" y="112356"/>
                    <a:pt x="976352" y="94781"/>
                  </a:cubicBezTo>
                  <a:cubicBezTo>
                    <a:pt x="991470" y="79717"/>
                    <a:pt x="1010367" y="72812"/>
                    <a:pt x="1033673" y="72812"/>
                  </a:cubicBezTo>
                  <a:close/>
                  <a:moveTo>
                    <a:pt x="522192" y="72812"/>
                  </a:moveTo>
                  <a:cubicBezTo>
                    <a:pt x="543608" y="72812"/>
                    <a:pt x="561246" y="78461"/>
                    <a:pt x="575104" y="90387"/>
                  </a:cubicBezTo>
                  <a:cubicBezTo>
                    <a:pt x="587072" y="100431"/>
                    <a:pt x="594631" y="113612"/>
                    <a:pt x="597780" y="129932"/>
                  </a:cubicBezTo>
                  <a:lnTo>
                    <a:pt x="576364" y="129932"/>
                  </a:lnTo>
                  <a:cubicBezTo>
                    <a:pt x="573844" y="116751"/>
                    <a:pt x="567545" y="106080"/>
                    <a:pt x="556207" y="98547"/>
                  </a:cubicBezTo>
                  <a:cubicBezTo>
                    <a:pt x="546758" y="92270"/>
                    <a:pt x="535420" y="89132"/>
                    <a:pt x="522192" y="89132"/>
                  </a:cubicBezTo>
                  <a:cubicBezTo>
                    <a:pt x="502035" y="89132"/>
                    <a:pt x="485657" y="97292"/>
                    <a:pt x="474319" y="112984"/>
                  </a:cubicBezTo>
                  <a:cubicBezTo>
                    <a:pt x="463611" y="128049"/>
                    <a:pt x="457941" y="148135"/>
                    <a:pt x="457941" y="173870"/>
                  </a:cubicBezTo>
                  <a:cubicBezTo>
                    <a:pt x="457941" y="201489"/>
                    <a:pt x="464870" y="222830"/>
                    <a:pt x="479358" y="236640"/>
                  </a:cubicBezTo>
                  <a:cubicBezTo>
                    <a:pt x="490696" y="247938"/>
                    <a:pt x="504554" y="253587"/>
                    <a:pt x="521562" y="253587"/>
                  </a:cubicBezTo>
                  <a:cubicBezTo>
                    <a:pt x="537309" y="253587"/>
                    <a:pt x="549908" y="249193"/>
                    <a:pt x="560616" y="239778"/>
                  </a:cubicBezTo>
                  <a:cubicBezTo>
                    <a:pt x="571324" y="230990"/>
                    <a:pt x="576993" y="220947"/>
                    <a:pt x="578883" y="209021"/>
                  </a:cubicBezTo>
                  <a:lnTo>
                    <a:pt x="599040" y="209021"/>
                  </a:lnTo>
                  <a:cubicBezTo>
                    <a:pt x="595890" y="227852"/>
                    <a:pt x="586442" y="242916"/>
                    <a:pt x="571324" y="254215"/>
                  </a:cubicBezTo>
                  <a:cubicBezTo>
                    <a:pt x="557466" y="264258"/>
                    <a:pt x="541089" y="269280"/>
                    <a:pt x="522192" y="269280"/>
                  </a:cubicBezTo>
                  <a:cubicBezTo>
                    <a:pt x="496365" y="269280"/>
                    <a:pt x="475579" y="259864"/>
                    <a:pt x="460461" y="241033"/>
                  </a:cubicBezTo>
                  <a:cubicBezTo>
                    <a:pt x="446603" y="224086"/>
                    <a:pt x="439044" y="200861"/>
                    <a:pt x="439044" y="172615"/>
                  </a:cubicBezTo>
                  <a:cubicBezTo>
                    <a:pt x="439044" y="138719"/>
                    <a:pt x="447863" y="112984"/>
                    <a:pt x="466130" y="94781"/>
                  </a:cubicBezTo>
                  <a:cubicBezTo>
                    <a:pt x="481248" y="80344"/>
                    <a:pt x="499515" y="72812"/>
                    <a:pt x="522192" y="72812"/>
                  </a:cubicBezTo>
                  <a:close/>
                  <a:moveTo>
                    <a:pt x="319361" y="72812"/>
                  </a:moveTo>
                  <a:cubicBezTo>
                    <a:pt x="346447" y="72812"/>
                    <a:pt x="367234" y="82227"/>
                    <a:pt x="382351" y="101686"/>
                  </a:cubicBezTo>
                  <a:cubicBezTo>
                    <a:pt x="396209" y="119261"/>
                    <a:pt x="403768" y="144369"/>
                    <a:pt x="403768" y="176381"/>
                  </a:cubicBezTo>
                  <a:lnTo>
                    <a:pt x="253851" y="176381"/>
                  </a:lnTo>
                  <a:cubicBezTo>
                    <a:pt x="255111" y="203372"/>
                    <a:pt x="262670" y="223458"/>
                    <a:pt x="277787" y="237267"/>
                  </a:cubicBezTo>
                  <a:cubicBezTo>
                    <a:pt x="289756" y="247938"/>
                    <a:pt x="305503" y="253587"/>
                    <a:pt x="323141" y="253587"/>
                  </a:cubicBezTo>
                  <a:cubicBezTo>
                    <a:pt x="338258" y="253587"/>
                    <a:pt x="350856" y="249821"/>
                    <a:pt x="360935" y="241661"/>
                  </a:cubicBezTo>
                  <a:cubicBezTo>
                    <a:pt x="370383" y="233501"/>
                    <a:pt x="376683" y="224086"/>
                    <a:pt x="379832" y="212787"/>
                  </a:cubicBezTo>
                  <a:lnTo>
                    <a:pt x="399989" y="212787"/>
                  </a:lnTo>
                  <a:cubicBezTo>
                    <a:pt x="394950" y="230990"/>
                    <a:pt x="385501" y="245427"/>
                    <a:pt x="370383" y="255470"/>
                  </a:cubicBezTo>
                  <a:cubicBezTo>
                    <a:pt x="357155" y="264258"/>
                    <a:pt x="340778" y="269280"/>
                    <a:pt x="322511" y="269280"/>
                  </a:cubicBezTo>
                  <a:cubicBezTo>
                    <a:pt x="294795" y="269280"/>
                    <a:pt x="272118" y="259864"/>
                    <a:pt x="256371" y="240406"/>
                  </a:cubicBezTo>
                  <a:cubicBezTo>
                    <a:pt x="241253" y="222830"/>
                    <a:pt x="234324" y="199606"/>
                    <a:pt x="234324" y="170732"/>
                  </a:cubicBezTo>
                  <a:cubicBezTo>
                    <a:pt x="234324" y="138092"/>
                    <a:pt x="243773" y="112356"/>
                    <a:pt x="262040" y="94781"/>
                  </a:cubicBezTo>
                  <a:cubicBezTo>
                    <a:pt x="277157" y="79717"/>
                    <a:pt x="296055" y="72812"/>
                    <a:pt x="319361" y="72812"/>
                  </a:cubicBezTo>
                  <a:close/>
                  <a:moveTo>
                    <a:pt x="911472" y="71557"/>
                  </a:moveTo>
                  <a:cubicBezTo>
                    <a:pt x="918401" y="71557"/>
                    <a:pt x="925330" y="72812"/>
                    <a:pt x="930999" y="74696"/>
                  </a:cubicBezTo>
                  <a:lnTo>
                    <a:pt x="930999" y="93526"/>
                  </a:lnTo>
                  <a:cubicBezTo>
                    <a:pt x="923440" y="91643"/>
                    <a:pt x="916511" y="90388"/>
                    <a:pt x="910842" y="90388"/>
                  </a:cubicBezTo>
                  <a:cubicBezTo>
                    <a:pt x="895725" y="90388"/>
                    <a:pt x="883126" y="97292"/>
                    <a:pt x="873678" y="111729"/>
                  </a:cubicBezTo>
                  <a:cubicBezTo>
                    <a:pt x="864859" y="124911"/>
                    <a:pt x="860450" y="141231"/>
                    <a:pt x="860450" y="161317"/>
                  </a:cubicBezTo>
                  <a:lnTo>
                    <a:pt x="860450" y="263631"/>
                  </a:lnTo>
                  <a:lnTo>
                    <a:pt x="859820" y="263631"/>
                  </a:lnTo>
                  <a:lnTo>
                    <a:pt x="840293" y="263631"/>
                  </a:lnTo>
                  <a:lnTo>
                    <a:pt x="840293" y="77206"/>
                  </a:lnTo>
                  <a:lnTo>
                    <a:pt x="856040" y="77206"/>
                  </a:lnTo>
                  <a:lnTo>
                    <a:pt x="859190" y="112985"/>
                  </a:lnTo>
                  <a:cubicBezTo>
                    <a:pt x="869269" y="85366"/>
                    <a:pt x="886276" y="71557"/>
                    <a:pt x="911472" y="71557"/>
                  </a:cubicBezTo>
                  <a:close/>
                  <a:moveTo>
                    <a:pt x="100155" y="0"/>
                  </a:moveTo>
                  <a:cubicBezTo>
                    <a:pt x="127871" y="0"/>
                    <a:pt x="150547" y="6277"/>
                    <a:pt x="168185" y="19458"/>
                  </a:cubicBezTo>
                  <a:cubicBezTo>
                    <a:pt x="183932" y="30757"/>
                    <a:pt x="193381" y="45821"/>
                    <a:pt x="197161" y="64652"/>
                  </a:cubicBezTo>
                  <a:lnTo>
                    <a:pt x="176373" y="64652"/>
                  </a:lnTo>
                  <a:cubicBezTo>
                    <a:pt x="172594" y="48960"/>
                    <a:pt x="163776" y="37034"/>
                    <a:pt x="148658" y="28246"/>
                  </a:cubicBezTo>
                  <a:cubicBezTo>
                    <a:pt x="135429" y="20714"/>
                    <a:pt x="119682" y="16948"/>
                    <a:pt x="100155" y="16948"/>
                  </a:cubicBezTo>
                  <a:cubicBezTo>
                    <a:pt x="76219" y="16948"/>
                    <a:pt x="57951" y="21969"/>
                    <a:pt x="45983" y="31385"/>
                  </a:cubicBezTo>
                  <a:cubicBezTo>
                    <a:pt x="35905" y="39545"/>
                    <a:pt x="31495" y="49588"/>
                    <a:pt x="31495" y="62141"/>
                  </a:cubicBezTo>
                  <a:cubicBezTo>
                    <a:pt x="31495" y="77206"/>
                    <a:pt x="37164" y="89132"/>
                    <a:pt x="47873" y="97292"/>
                  </a:cubicBezTo>
                  <a:cubicBezTo>
                    <a:pt x="58581" y="105452"/>
                    <a:pt x="77479" y="112357"/>
                    <a:pt x="104564" y="118006"/>
                  </a:cubicBezTo>
                  <a:cubicBezTo>
                    <a:pt x="140469" y="126166"/>
                    <a:pt x="165665" y="137464"/>
                    <a:pt x="179523" y="150646"/>
                  </a:cubicBezTo>
                  <a:cubicBezTo>
                    <a:pt x="191491" y="161945"/>
                    <a:pt x="197161" y="177637"/>
                    <a:pt x="197161" y="196468"/>
                  </a:cubicBezTo>
                  <a:cubicBezTo>
                    <a:pt x="197161" y="219065"/>
                    <a:pt x="187712" y="236640"/>
                    <a:pt x="168814" y="249821"/>
                  </a:cubicBezTo>
                  <a:cubicBezTo>
                    <a:pt x="151807" y="261748"/>
                    <a:pt x="129131" y="268025"/>
                    <a:pt x="100785" y="268025"/>
                  </a:cubicBezTo>
                  <a:cubicBezTo>
                    <a:pt x="71809" y="268025"/>
                    <a:pt x="48503" y="261120"/>
                    <a:pt x="30235" y="246683"/>
                  </a:cubicBezTo>
                  <a:cubicBezTo>
                    <a:pt x="13858" y="234129"/>
                    <a:pt x="3779" y="217809"/>
                    <a:pt x="0" y="196468"/>
                  </a:cubicBezTo>
                  <a:lnTo>
                    <a:pt x="21417" y="196468"/>
                  </a:lnTo>
                  <a:cubicBezTo>
                    <a:pt x="25196" y="215298"/>
                    <a:pt x="34645" y="229108"/>
                    <a:pt x="51023" y="238523"/>
                  </a:cubicBezTo>
                  <a:cubicBezTo>
                    <a:pt x="64250" y="246683"/>
                    <a:pt x="81258" y="250449"/>
                    <a:pt x="100785" y="250449"/>
                  </a:cubicBezTo>
                  <a:cubicBezTo>
                    <a:pt x="126611" y="250449"/>
                    <a:pt x="146138" y="244800"/>
                    <a:pt x="159366" y="233501"/>
                  </a:cubicBezTo>
                  <a:cubicBezTo>
                    <a:pt x="171964" y="224713"/>
                    <a:pt x="177633" y="212788"/>
                    <a:pt x="177633" y="197723"/>
                  </a:cubicBezTo>
                  <a:cubicBezTo>
                    <a:pt x="177633" y="180148"/>
                    <a:pt x="171334" y="166966"/>
                    <a:pt x="158106" y="158178"/>
                  </a:cubicBezTo>
                  <a:cubicBezTo>
                    <a:pt x="145508" y="149391"/>
                    <a:pt x="123461" y="141231"/>
                    <a:pt x="91336" y="134326"/>
                  </a:cubicBezTo>
                  <a:cubicBezTo>
                    <a:pt x="61101" y="127421"/>
                    <a:pt x="39684" y="118006"/>
                    <a:pt x="27086" y="105452"/>
                  </a:cubicBezTo>
                  <a:cubicBezTo>
                    <a:pt x="17008" y="94781"/>
                    <a:pt x="11338" y="80972"/>
                    <a:pt x="11338" y="63397"/>
                  </a:cubicBezTo>
                  <a:cubicBezTo>
                    <a:pt x="11338" y="43311"/>
                    <a:pt x="20157" y="26991"/>
                    <a:pt x="37164" y="15692"/>
                  </a:cubicBezTo>
                  <a:cubicBezTo>
                    <a:pt x="52912" y="5022"/>
                    <a:pt x="74329" y="0"/>
                    <a:pt x="100155" y="0"/>
                  </a:cubicBezTo>
                  <a:close/>
                </a:path>
              </a:pathLst>
            </a:custGeom>
            <a:solidFill>
              <a:schemeClr val="accent2"/>
            </a:solidFill>
            <a:ln w="12940" cap="flat">
              <a:noFill/>
              <a:prstDash val="solid"/>
              <a:miter/>
            </a:ln>
          </p:spPr>
          <p:txBody>
            <a:bodyPr wrap="square" rtlCol="0" anchor="ctr">
              <a:noAutofit/>
            </a:bodyPr>
            <a:lstStyle/>
            <a:p>
              <a:endParaRPr lang="en-US" sz="1800" dirty="0"/>
            </a:p>
          </p:txBody>
        </p:sp>
        <p:sp>
          <p:nvSpPr>
            <p:cNvPr id="23" name="Freeform 6">
              <a:extLst>
                <a:ext uri="{FF2B5EF4-FFF2-40B4-BE49-F238E27FC236}">
                  <a16:creationId xmlns:a16="http://schemas.microsoft.com/office/drawing/2014/main" id="{7FE78ADC-AA61-DC48-9235-BFBF2B3CBC18}"/>
                </a:ext>
              </a:extLst>
            </p:cNvPr>
            <p:cNvSpPr>
              <a:spLocks noChangeAspect="1" noEditPoints="1"/>
            </p:cNvSpPr>
            <p:nvPr userDrawn="1"/>
          </p:nvSpPr>
          <p:spPr bwMode="auto">
            <a:xfrm>
              <a:off x="469642" y="391308"/>
              <a:ext cx="794683" cy="42217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endParaRPr>
            </a:p>
          </p:txBody>
        </p:sp>
      </p:grpSp>
    </p:spTree>
    <p:extLst>
      <p:ext uri="{BB962C8B-B14F-4D97-AF65-F5344CB8AC3E}">
        <p14:creationId xmlns:p14="http://schemas.microsoft.com/office/powerpoint/2010/main" val="3495679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83" name="Freeform 82">
            <a:extLst>
              <a:ext uri="{FF2B5EF4-FFF2-40B4-BE49-F238E27FC236}">
                <a16:creationId xmlns:a16="http://schemas.microsoft.com/office/drawing/2014/main" id="{B3B836F2-FBAA-0D4A-BB78-337068276E90}"/>
              </a:ext>
            </a:extLst>
          </p:cNvPr>
          <p:cNvSpPr/>
          <p:nvPr userDrawn="1"/>
        </p:nvSpPr>
        <p:spPr>
          <a:xfrm>
            <a:off x="0" y="861325"/>
            <a:ext cx="1628272" cy="2260939"/>
          </a:xfrm>
          <a:custGeom>
            <a:avLst/>
            <a:gdLst>
              <a:gd name="connsiteX0" fmla="*/ 1399180 w 1628272"/>
              <a:gd name="connsiteY0" fmla="*/ 1826799 h 2260939"/>
              <a:gd name="connsiteX1" fmla="*/ 1413256 w 1628272"/>
              <a:gd name="connsiteY1" fmla="*/ 1826799 h 2260939"/>
              <a:gd name="connsiteX2" fmla="*/ 1413314 w 1628272"/>
              <a:gd name="connsiteY2" fmla="*/ 1841018 h 2260939"/>
              <a:gd name="connsiteX3" fmla="*/ 1413256 w 1628272"/>
              <a:gd name="connsiteY3" fmla="*/ 1841076 h 2260939"/>
              <a:gd name="connsiteX4" fmla="*/ 1182010 w 1628272"/>
              <a:gd name="connsiteY4" fmla="*/ 2072322 h 2260939"/>
              <a:gd name="connsiteX5" fmla="*/ 1174771 w 1628272"/>
              <a:gd name="connsiteY5" fmla="*/ 2075338 h 2260939"/>
              <a:gd name="connsiteX6" fmla="*/ 1167733 w 1628272"/>
              <a:gd name="connsiteY6" fmla="*/ 2072322 h 2260939"/>
              <a:gd name="connsiteX7" fmla="*/ 1167675 w 1628272"/>
              <a:gd name="connsiteY7" fmla="*/ 2058103 h 2260939"/>
              <a:gd name="connsiteX8" fmla="*/ 1167733 w 1628272"/>
              <a:gd name="connsiteY8" fmla="*/ 2058045 h 2260939"/>
              <a:gd name="connsiteX9" fmla="*/ 1523391 w 1628272"/>
              <a:gd name="connsiteY9" fmla="*/ 1564528 h 2260939"/>
              <a:gd name="connsiteX10" fmla="*/ 1523449 w 1628272"/>
              <a:gd name="connsiteY10" fmla="*/ 1564586 h 2260939"/>
              <a:gd name="connsiteX11" fmla="*/ 1523449 w 1628272"/>
              <a:gd name="connsiteY11" fmla="*/ 1578863 h 2260939"/>
              <a:gd name="connsiteX12" fmla="*/ 927438 w 1628272"/>
              <a:gd name="connsiteY12" fmla="*/ 2174472 h 2260939"/>
              <a:gd name="connsiteX13" fmla="*/ 920199 w 1628272"/>
              <a:gd name="connsiteY13" fmla="*/ 2177488 h 2260939"/>
              <a:gd name="connsiteX14" fmla="*/ 910287 w 1628272"/>
              <a:gd name="connsiteY14" fmla="*/ 2167294 h 2260939"/>
              <a:gd name="connsiteX15" fmla="*/ 913161 w 1628272"/>
              <a:gd name="connsiteY15" fmla="*/ 2160396 h 2260939"/>
              <a:gd name="connsiteX16" fmla="*/ 1509172 w 1628272"/>
              <a:gd name="connsiteY16" fmla="*/ 1564586 h 2260939"/>
              <a:gd name="connsiteX17" fmla="*/ 1523391 w 1628272"/>
              <a:gd name="connsiteY17" fmla="*/ 1564528 h 2260939"/>
              <a:gd name="connsiteX18" fmla="*/ 1601010 w 1628272"/>
              <a:gd name="connsiteY18" fmla="*/ 1334690 h 2260939"/>
              <a:gd name="connsiteX19" fmla="*/ 1601068 w 1628272"/>
              <a:gd name="connsiteY19" fmla="*/ 1334748 h 2260939"/>
              <a:gd name="connsiteX20" fmla="*/ 1601068 w 1628272"/>
              <a:gd name="connsiteY20" fmla="*/ 1348824 h 2260939"/>
              <a:gd name="connsiteX21" fmla="*/ 709866 w 1628272"/>
              <a:gd name="connsiteY21" fmla="*/ 2239824 h 2260939"/>
              <a:gd name="connsiteX22" fmla="*/ 702828 w 1628272"/>
              <a:gd name="connsiteY22" fmla="*/ 2242841 h 2260939"/>
              <a:gd name="connsiteX23" fmla="*/ 695589 w 1628272"/>
              <a:gd name="connsiteY23" fmla="*/ 2239824 h 2260939"/>
              <a:gd name="connsiteX24" fmla="*/ 695589 w 1628272"/>
              <a:gd name="connsiteY24" fmla="*/ 2225547 h 2260939"/>
              <a:gd name="connsiteX25" fmla="*/ 1586791 w 1628272"/>
              <a:gd name="connsiteY25" fmla="*/ 1334748 h 2260939"/>
              <a:gd name="connsiteX26" fmla="*/ 1601010 w 1628272"/>
              <a:gd name="connsiteY26" fmla="*/ 1334690 h 2260939"/>
              <a:gd name="connsiteX27" fmla="*/ 1625340 w 1628272"/>
              <a:gd name="connsiteY27" fmla="*/ 1157737 h 2260939"/>
              <a:gd name="connsiteX28" fmla="*/ 1625398 w 1628272"/>
              <a:gd name="connsiteY28" fmla="*/ 1157795 h 2260939"/>
              <a:gd name="connsiteX29" fmla="*/ 1625398 w 1628272"/>
              <a:gd name="connsiteY29" fmla="*/ 1171871 h 2260939"/>
              <a:gd name="connsiteX30" fmla="*/ 539548 w 1628272"/>
              <a:gd name="connsiteY30" fmla="*/ 2257721 h 2260939"/>
              <a:gd name="connsiteX31" fmla="*/ 532309 w 1628272"/>
              <a:gd name="connsiteY31" fmla="*/ 2260939 h 2260939"/>
              <a:gd name="connsiteX32" fmla="*/ 525271 w 1628272"/>
              <a:gd name="connsiteY32" fmla="*/ 2257922 h 2260939"/>
              <a:gd name="connsiteX33" fmla="*/ 525213 w 1628272"/>
              <a:gd name="connsiteY33" fmla="*/ 2243704 h 2260939"/>
              <a:gd name="connsiteX34" fmla="*/ 525271 w 1628272"/>
              <a:gd name="connsiteY34" fmla="*/ 2243645 h 2260939"/>
              <a:gd name="connsiteX35" fmla="*/ 1611121 w 1628272"/>
              <a:gd name="connsiteY35" fmla="*/ 1157795 h 2260939"/>
              <a:gd name="connsiteX36" fmla="*/ 1625340 w 1628272"/>
              <a:gd name="connsiteY36" fmla="*/ 1157737 h 2260939"/>
              <a:gd name="connsiteX37" fmla="*/ 1610921 w 1628272"/>
              <a:gd name="connsiteY37" fmla="*/ 1005574 h 2260939"/>
              <a:gd name="connsiteX38" fmla="*/ 1624996 w 1628272"/>
              <a:gd name="connsiteY38" fmla="*/ 1005574 h 2260939"/>
              <a:gd name="connsiteX39" fmla="*/ 1624996 w 1628272"/>
              <a:gd name="connsiteY39" fmla="*/ 1019650 h 2260939"/>
              <a:gd name="connsiteX40" fmla="*/ 389139 w 1628272"/>
              <a:gd name="connsiteY40" fmla="*/ 2255911 h 2260939"/>
              <a:gd name="connsiteX41" fmla="*/ 382101 w 1628272"/>
              <a:gd name="connsiteY41" fmla="*/ 2258927 h 2260939"/>
              <a:gd name="connsiteX42" fmla="*/ 375063 w 1628272"/>
              <a:gd name="connsiteY42" fmla="*/ 2255911 h 2260939"/>
              <a:gd name="connsiteX43" fmla="*/ 375005 w 1628272"/>
              <a:gd name="connsiteY43" fmla="*/ 2241692 h 2260939"/>
              <a:gd name="connsiteX44" fmla="*/ 375063 w 1628272"/>
              <a:gd name="connsiteY44" fmla="*/ 2241634 h 2260939"/>
              <a:gd name="connsiteX45" fmla="*/ 1604830 w 1628272"/>
              <a:gd name="connsiteY45" fmla="*/ 874008 h 2260939"/>
              <a:gd name="connsiteX46" fmla="*/ 1604888 w 1628272"/>
              <a:gd name="connsiteY46" fmla="*/ 874066 h 2260939"/>
              <a:gd name="connsiteX47" fmla="*/ 1605321 w 1628272"/>
              <a:gd name="connsiteY47" fmla="*/ 887709 h 2260939"/>
              <a:gd name="connsiteX48" fmla="*/ 1604888 w 1628272"/>
              <a:gd name="connsiteY48" fmla="*/ 888142 h 2260939"/>
              <a:gd name="connsiteX49" fmla="*/ 262657 w 1628272"/>
              <a:gd name="connsiteY49" fmla="*/ 2230173 h 2260939"/>
              <a:gd name="connsiteX50" fmla="*/ 255418 w 1628272"/>
              <a:gd name="connsiteY50" fmla="*/ 2233189 h 2260939"/>
              <a:gd name="connsiteX51" fmla="*/ 248380 w 1628272"/>
              <a:gd name="connsiteY51" fmla="*/ 2230173 h 2260939"/>
              <a:gd name="connsiteX52" fmla="*/ 247947 w 1628272"/>
              <a:gd name="connsiteY52" fmla="*/ 2216529 h 2260939"/>
              <a:gd name="connsiteX53" fmla="*/ 248380 w 1628272"/>
              <a:gd name="connsiteY53" fmla="*/ 2216097 h 2260939"/>
              <a:gd name="connsiteX54" fmla="*/ 1590612 w 1628272"/>
              <a:gd name="connsiteY54" fmla="*/ 874066 h 2260939"/>
              <a:gd name="connsiteX55" fmla="*/ 1604830 w 1628272"/>
              <a:gd name="connsiteY55" fmla="*/ 874008 h 2260939"/>
              <a:gd name="connsiteX56" fmla="*/ 1550394 w 1628272"/>
              <a:gd name="connsiteY56" fmla="*/ 761861 h 2260939"/>
              <a:gd name="connsiteX57" fmla="*/ 1564671 w 1628272"/>
              <a:gd name="connsiteY57" fmla="*/ 761861 h 2260939"/>
              <a:gd name="connsiteX58" fmla="*/ 1564729 w 1628272"/>
              <a:gd name="connsiteY58" fmla="*/ 776080 h 2260939"/>
              <a:gd name="connsiteX59" fmla="*/ 1564671 w 1628272"/>
              <a:gd name="connsiteY59" fmla="*/ 776138 h 2260939"/>
              <a:gd name="connsiteX60" fmla="*/ 140801 w 1628272"/>
              <a:gd name="connsiteY60" fmla="*/ 2199608 h 2260939"/>
              <a:gd name="connsiteX61" fmla="*/ 133763 w 1628272"/>
              <a:gd name="connsiteY61" fmla="*/ 2202624 h 2260939"/>
              <a:gd name="connsiteX62" fmla="*/ 126725 w 1628272"/>
              <a:gd name="connsiteY62" fmla="*/ 2199608 h 2260939"/>
              <a:gd name="connsiteX63" fmla="*/ 126292 w 1628272"/>
              <a:gd name="connsiteY63" fmla="*/ 2185964 h 2260939"/>
              <a:gd name="connsiteX64" fmla="*/ 126725 w 1628272"/>
              <a:gd name="connsiteY64" fmla="*/ 2185532 h 2260939"/>
              <a:gd name="connsiteX65" fmla="*/ 1501331 w 1628272"/>
              <a:gd name="connsiteY65" fmla="*/ 658706 h 2260939"/>
              <a:gd name="connsiteX66" fmla="*/ 1515608 w 1628272"/>
              <a:gd name="connsiteY66" fmla="*/ 658706 h 2260939"/>
              <a:gd name="connsiteX67" fmla="*/ 1515608 w 1628272"/>
              <a:gd name="connsiteY67" fmla="*/ 672983 h 2260939"/>
              <a:gd name="connsiteX68" fmla="*/ 30808 w 1628272"/>
              <a:gd name="connsiteY68" fmla="*/ 2157380 h 2260939"/>
              <a:gd name="connsiteX69" fmla="*/ 23770 w 1628272"/>
              <a:gd name="connsiteY69" fmla="*/ 2160397 h 2260939"/>
              <a:gd name="connsiteX70" fmla="*/ 16531 w 1628272"/>
              <a:gd name="connsiteY70" fmla="*/ 2157380 h 2260939"/>
              <a:gd name="connsiteX71" fmla="*/ 16531 w 1628272"/>
              <a:gd name="connsiteY71" fmla="*/ 2143305 h 2260939"/>
              <a:gd name="connsiteX72" fmla="*/ 1464676 w 1628272"/>
              <a:gd name="connsiteY72" fmla="*/ 556899 h 2260939"/>
              <a:gd name="connsiteX73" fmla="*/ 1464734 w 1628272"/>
              <a:gd name="connsiteY73" fmla="*/ 556957 h 2260939"/>
              <a:gd name="connsiteX74" fmla="*/ 1465167 w 1628272"/>
              <a:gd name="connsiteY74" fmla="*/ 570600 h 2260939"/>
              <a:gd name="connsiteX75" fmla="*/ 1464734 w 1628272"/>
              <a:gd name="connsiteY75" fmla="*/ 571033 h 2260939"/>
              <a:gd name="connsiteX76" fmla="*/ 0 w 1628272"/>
              <a:gd name="connsiteY76" fmla="*/ 2035767 h 2260939"/>
              <a:gd name="connsiteX77" fmla="*/ 0 w 1628272"/>
              <a:gd name="connsiteY77" fmla="*/ 2007414 h 2260939"/>
              <a:gd name="connsiteX78" fmla="*/ 1450457 w 1628272"/>
              <a:gd name="connsiteY78" fmla="*/ 556957 h 2260939"/>
              <a:gd name="connsiteX79" fmla="*/ 1464676 w 1628272"/>
              <a:gd name="connsiteY79" fmla="*/ 556899 h 2260939"/>
              <a:gd name="connsiteX80" fmla="*/ 1409177 w 1628272"/>
              <a:gd name="connsiteY80" fmla="*/ 460580 h 2260939"/>
              <a:gd name="connsiteX81" fmla="*/ 1409235 w 1628272"/>
              <a:gd name="connsiteY81" fmla="*/ 460638 h 2260939"/>
              <a:gd name="connsiteX82" fmla="*/ 1409235 w 1628272"/>
              <a:gd name="connsiteY82" fmla="*/ 474714 h 2260939"/>
              <a:gd name="connsiteX83" fmla="*/ 0 w 1628272"/>
              <a:gd name="connsiteY83" fmla="*/ 1883768 h 2260939"/>
              <a:gd name="connsiteX84" fmla="*/ 0 w 1628272"/>
              <a:gd name="connsiteY84" fmla="*/ 1855417 h 2260939"/>
              <a:gd name="connsiteX85" fmla="*/ 1394958 w 1628272"/>
              <a:gd name="connsiteY85" fmla="*/ 460638 h 2260939"/>
              <a:gd name="connsiteX86" fmla="*/ 1409177 w 1628272"/>
              <a:gd name="connsiteY86" fmla="*/ 460580 h 2260939"/>
              <a:gd name="connsiteX87" fmla="*/ 1325584 w 1628272"/>
              <a:gd name="connsiteY87" fmla="*/ 377591 h 2260939"/>
              <a:gd name="connsiteX88" fmla="*/ 1339861 w 1628272"/>
              <a:gd name="connsiteY88" fmla="*/ 377591 h 2260939"/>
              <a:gd name="connsiteX89" fmla="*/ 1339861 w 1628272"/>
              <a:gd name="connsiteY89" fmla="*/ 391868 h 2260939"/>
              <a:gd name="connsiteX90" fmla="*/ 0 w 1628272"/>
              <a:gd name="connsiteY90" fmla="*/ 1731558 h 2260939"/>
              <a:gd name="connsiteX91" fmla="*/ 0 w 1628272"/>
              <a:gd name="connsiteY91" fmla="*/ 1703005 h 2260939"/>
              <a:gd name="connsiteX92" fmla="*/ 1251787 w 1628272"/>
              <a:gd name="connsiteY92" fmla="*/ 299369 h 2260939"/>
              <a:gd name="connsiteX93" fmla="*/ 1265863 w 1628272"/>
              <a:gd name="connsiteY93" fmla="*/ 299369 h 2260939"/>
              <a:gd name="connsiteX94" fmla="*/ 1265863 w 1628272"/>
              <a:gd name="connsiteY94" fmla="*/ 313445 h 2260939"/>
              <a:gd name="connsiteX95" fmla="*/ 0 w 1628272"/>
              <a:gd name="connsiteY95" fmla="*/ 1579308 h 2260939"/>
              <a:gd name="connsiteX96" fmla="*/ 0 w 1628272"/>
              <a:gd name="connsiteY96" fmla="*/ 1550837 h 2260939"/>
              <a:gd name="connsiteX97" fmla="*/ 1182555 w 1628272"/>
              <a:gd name="connsiteY97" fmla="*/ 230139 h 2260939"/>
              <a:gd name="connsiteX98" fmla="*/ 1182613 w 1628272"/>
              <a:gd name="connsiteY98" fmla="*/ 230197 h 2260939"/>
              <a:gd name="connsiteX99" fmla="*/ 1182613 w 1628272"/>
              <a:gd name="connsiteY99" fmla="*/ 244474 h 2260939"/>
              <a:gd name="connsiteX100" fmla="*/ 0 w 1628272"/>
              <a:gd name="connsiteY100" fmla="*/ 1427087 h 2260939"/>
              <a:gd name="connsiteX101" fmla="*/ 0 w 1628272"/>
              <a:gd name="connsiteY101" fmla="*/ 1398534 h 2260939"/>
              <a:gd name="connsiteX102" fmla="*/ 1168337 w 1628272"/>
              <a:gd name="connsiteY102" fmla="*/ 230197 h 2260939"/>
              <a:gd name="connsiteX103" fmla="*/ 1182555 w 1628272"/>
              <a:gd name="connsiteY103" fmla="*/ 230139 h 2260939"/>
              <a:gd name="connsiteX104" fmla="*/ 1074833 w 1628272"/>
              <a:gd name="connsiteY104" fmla="*/ 171682 h 2260939"/>
              <a:gd name="connsiteX105" fmla="*/ 1088909 w 1628272"/>
              <a:gd name="connsiteY105" fmla="*/ 171682 h 2260939"/>
              <a:gd name="connsiteX106" fmla="*/ 1088967 w 1628272"/>
              <a:gd name="connsiteY106" fmla="*/ 185901 h 2260939"/>
              <a:gd name="connsiteX107" fmla="*/ 1088909 w 1628272"/>
              <a:gd name="connsiteY107" fmla="*/ 185959 h 2260939"/>
              <a:gd name="connsiteX108" fmla="*/ 0 w 1628272"/>
              <a:gd name="connsiteY108" fmla="*/ 1274440 h 2260939"/>
              <a:gd name="connsiteX109" fmla="*/ 0 w 1628272"/>
              <a:gd name="connsiteY109" fmla="*/ 1246374 h 2260939"/>
              <a:gd name="connsiteX110" fmla="*/ 977308 w 1628272"/>
              <a:gd name="connsiteY110" fmla="*/ 116786 h 2260939"/>
              <a:gd name="connsiteX111" fmla="*/ 991585 w 1628272"/>
              <a:gd name="connsiteY111" fmla="*/ 116786 h 2260939"/>
              <a:gd name="connsiteX112" fmla="*/ 991585 w 1628272"/>
              <a:gd name="connsiteY112" fmla="*/ 131063 h 2260939"/>
              <a:gd name="connsiteX113" fmla="*/ 0 w 1628272"/>
              <a:gd name="connsiteY113" fmla="*/ 1122514 h 2260939"/>
              <a:gd name="connsiteX114" fmla="*/ 0 w 1628272"/>
              <a:gd name="connsiteY114" fmla="*/ 1093962 h 2260939"/>
              <a:gd name="connsiteX115" fmla="*/ 99579 w 1628272"/>
              <a:gd name="connsiteY115" fmla="*/ 80591 h 2260939"/>
              <a:gd name="connsiteX116" fmla="*/ 113856 w 1628272"/>
              <a:gd name="connsiteY116" fmla="*/ 80591 h 2260939"/>
              <a:gd name="connsiteX117" fmla="*/ 113856 w 1628272"/>
              <a:gd name="connsiteY117" fmla="*/ 94868 h 2260939"/>
              <a:gd name="connsiteX118" fmla="*/ 0 w 1628272"/>
              <a:gd name="connsiteY118" fmla="*/ 208724 h 2260939"/>
              <a:gd name="connsiteX119" fmla="*/ 0 w 1628272"/>
              <a:gd name="connsiteY119" fmla="*/ 180201 h 2260939"/>
              <a:gd name="connsiteX120" fmla="*/ 886158 w 1628272"/>
              <a:gd name="connsiteY120" fmla="*/ 69875 h 2260939"/>
              <a:gd name="connsiteX121" fmla="*/ 886217 w 1628272"/>
              <a:gd name="connsiteY121" fmla="*/ 69933 h 2260939"/>
              <a:gd name="connsiteX122" fmla="*/ 886217 w 1628272"/>
              <a:gd name="connsiteY122" fmla="*/ 84210 h 2260939"/>
              <a:gd name="connsiteX123" fmla="*/ 0 w 1628272"/>
              <a:gd name="connsiteY123" fmla="*/ 970303 h 2260939"/>
              <a:gd name="connsiteX124" fmla="*/ 0 w 1628272"/>
              <a:gd name="connsiteY124" fmla="*/ 941751 h 2260939"/>
              <a:gd name="connsiteX125" fmla="*/ 871940 w 1628272"/>
              <a:gd name="connsiteY125" fmla="*/ 69933 h 2260939"/>
              <a:gd name="connsiteX126" fmla="*/ 886158 w 1628272"/>
              <a:gd name="connsiteY126" fmla="*/ 69875 h 2260939"/>
              <a:gd name="connsiteX127" fmla="*/ 753100 w 1628272"/>
              <a:gd name="connsiteY127" fmla="*/ 36352 h 2260939"/>
              <a:gd name="connsiteX128" fmla="*/ 767377 w 1628272"/>
              <a:gd name="connsiteY128" fmla="*/ 36352 h 2260939"/>
              <a:gd name="connsiteX129" fmla="*/ 767435 w 1628272"/>
              <a:gd name="connsiteY129" fmla="*/ 50571 h 2260939"/>
              <a:gd name="connsiteX130" fmla="*/ 767377 w 1628272"/>
              <a:gd name="connsiteY130" fmla="*/ 50629 h 2260939"/>
              <a:gd name="connsiteX131" fmla="*/ 0 w 1628272"/>
              <a:gd name="connsiteY131" fmla="*/ 817892 h 2260939"/>
              <a:gd name="connsiteX132" fmla="*/ 0 w 1628272"/>
              <a:gd name="connsiteY132" fmla="*/ 789340 h 2260939"/>
              <a:gd name="connsiteX133" fmla="*/ 320110 w 1628272"/>
              <a:gd name="connsiteY133" fmla="*/ 26844 h 2260939"/>
              <a:gd name="connsiteX134" fmla="*/ 320168 w 1628272"/>
              <a:gd name="connsiteY134" fmla="*/ 26902 h 2260939"/>
              <a:gd name="connsiteX135" fmla="*/ 320168 w 1628272"/>
              <a:gd name="connsiteY135" fmla="*/ 40978 h 2260939"/>
              <a:gd name="connsiteX136" fmla="*/ 0 w 1628272"/>
              <a:gd name="connsiteY136" fmla="*/ 361075 h 2260939"/>
              <a:gd name="connsiteX137" fmla="*/ 0 w 1628272"/>
              <a:gd name="connsiteY137" fmla="*/ 332726 h 2260939"/>
              <a:gd name="connsiteX138" fmla="*/ 305891 w 1628272"/>
              <a:gd name="connsiteY138" fmla="*/ 26902 h 2260939"/>
              <a:gd name="connsiteX139" fmla="*/ 320110 w 1628272"/>
              <a:gd name="connsiteY139" fmla="*/ 26844 h 2260939"/>
              <a:gd name="connsiteX140" fmla="*/ 631788 w 1628272"/>
              <a:gd name="connsiteY140" fmla="*/ 20208 h 2260939"/>
              <a:gd name="connsiteX141" fmla="*/ 631846 w 1628272"/>
              <a:gd name="connsiteY141" fmla="*/ 20266 h 2260939"/>
              <a:gd name="connsiteX142" fmla="*/ 631846 w 1628272"/>
              <a:gd name="connsiteY142" fmla="*/ 34342 h 2260939"/>
              <a:gd name="connsiteX143" fmla="*/ 0 w 1628272"/>
              <a:gd name="connsiteY143" fmla="*/ 665776 h 2260939"/>
              <a:gd name="connsiteX144" fmla="*/ 0 w 1628272"/>
              <a:gd name="connsiteY144" fmla="*/ 637332 h 2260939"/>
              <a:gd name="connsiteX145" fmla="*/ 617570 w 1628272"/>
              <a:gd name="connsiteY145" fmla="*/ 20266 h 2260939"/>
              <a:gd name="connsiteX146" fmla="*/ 631788 w 1628272"/>
              <a:gd name="connsiteY146" fmla="*/ 20208 h 2260939"/>
              <a:gd name="connsiteX147" fmla="*/ 496661 w 1628272"/>
              <a:gd name="connsiteY147" fmla="*/ 2915 h 2260939"/>
              <a:gd name="connsiteX148" fmla="*/ 496720 w 1628272"/>
              <a:gd name="connsiteY148" fmla="*/ 2973 h 2260939"/>
              <a:gd name="connsiteX149" fmla="*/ 497152 w 1628272"/>
              <a:gd name="connsiteY149" fmla="*/ 16616 h 2260939"/>
              <a:gd name="connsiteX150" fmla="*/ 496720 w 1628272"/>
              <a:gd name="connsiteY150" fmla="*/ 17049 h 2260939"/>
              <a:gd name="connsiteX151" fmla="*/ 0 w 1628272"/>
              <a:gd name="connsiteY151" fmla="*/ 513769 h 2260939"/>
              <a:gd name="connsiteX152" fmla="*/ 0 w 1628272"/>
              <a:gd name="connsiteY152" fmla="*/ 485416 h 2260939"/>
              <a:gd name="connsiteX153" fmla="*/ 482443 w 1628272"/>
              <a:gd name="connsiteY153" fmla="*/ 2973 h 2260939"/>
              <a:gd name="connsiteX154" fmla="*/ 496661 w 1628272"/>
              <a:gd name="connsiteY154" fmla="*/ 2915 h 22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628272" h="2260939">
                <a:moveTo>
                  <a:pt x="1399180" y="1826799"/>
                </a:moveTo>
                <a:cubicBezTo>
                  <a:pt x="1403089" y="1822967"/>
                  <a:pt x="1409346" y="1822967"/>
                  <a:pt x="1413256" y="1826799"/>
                </a:cubicBezTo>
                <a:cubicBezTo>
                  <a:pt x="1417198" y="1830709"/>
                  <a:pt x="1417224" y="1837075"/>
                  <a:pt x="1413314" y="1841018"/>
                </a:cubicBezTo>
                <a:cubicBezTo>
                  <a:pt x="1413295" y="1841037"/>
                  <a:pt x="1413275" y="1841057"/>
                  <a:pt x="1413256" y="1841076"/>
                </a:cubicBezTo>
                <a:lnTo>
                  <a:pt x="1182010" y="2072322"/>
                </a:lnTo>
                <a:cubicBezTo>
                  <a:pt x="1180092" y="2074247"/>
                  <a:pt x="1177488" y="2075332"/>
                  <a:pt x="1174771" y="2075338"/>
                </a:cubicBezTo>
                <a:cubicBezTo>
                  <a:pt x="1172119" y="2075300"/>
                  <a:pt x="1169589" y="2074216"/>
                  <a:pt x="1167733" y="2072322"/>
                </a:cubicBezTo>
                <a:cubicBezTo>
                  <a:pt x="1163791" y="2068412"/>
                  <a:pt x="1163764" y="2062046"/>
                  <a:pt x="1167675" y="2058103"/>
                </a:cubicBezTo>
                <a:cubicBezTo>
                  <a:pt x="1167694" y="2058084"/>
                  <a:pt x="1167714" y="2058064"/>
                  <a:pt x="1167733" y="2058045"/>
                </a:cubicBezTo>
                <a:close/>
                <a:moveTo>
                  <a:pt x="1523391" y="1564528"/>
                </a:moveTo>
                <a:cubicBezTo>
                  <a:pt x="1523410" y="1564547"/>
                  <a:pt x="1523430" y="1564567"/>
                  <a:pt x="1523449" y="1564586"/>
                </a:cubicBezTo>
                <a:cubicBezTo>
                  <a:pt x="1527306" y="1568564"/>
                  <a:pt x="1527306" y="1574885"/>
                  <a:pt x="1523449" y="1578863"/>
                </a:cubicBezTo>
                <a:lnTo>
                  <a:pt x="927438" y="2174472"/>
                </a:lnTo>
                <a:cubicBezTo>
                  <a:pt x="925520" y="2176397"/>
                  <a:pt x="922916" y="2177481"/>
                  <a:pt x="920199" y="2177488"/>
                </a:cubicBezTo>
                <a:cubicBezTo>
                  <a:pt x="914647" y="2177410"/>
                  <a:pt x="910209" y="2172846"/>
                  <a:pt x="910287" y="2167294"/>
                </a:cubicBezTo>
                <a:cubicBezTo>
                  <a:pt x="910323" y="2164711"/>
                  <a:pt x="911352" y="2162241"/>
                  <a:pt x="913161" y="2160396"/>
                </a:cubicBezTo>
                <a:lnTo>
                  <a:pt x="1509172" y="1564586"/>
                </a:lnTo>
                <a:cubicBezTo>
                  <a:pt x="1513083" y="1560644"/>
                  <a:pt x="1519448" y="1560617"/>
                  <a:pt x="1523391" y="1564528"/>
                </a:cubicBezTo>
                <a:close/>
                <a:moveTo>
                  <a:pt x="1601010" y="1334690"/>
                </a:moveTo>
                <a:cubicBezTo>
                  <a:pt x="1601029" y="1334709"/>
                  <a:pt x="1601048" y="1334729"/>
                  <a:pt x="1601068" y="1334748"/>
                </a:cubicBezTo>
                <a:cubicBezTo>
                  <a:pt x="1604900" y="1338657"/>
                  <a:pt x="1604900" y="1344914"/>
                  <a:pt x="1601068" y="1348824"/>
                </a:cubicBezTo>
                <a:lnTo>
                  <a:pt x="709866" y="2239824"/>
                </a:lnTo>
                <a:cubicBezTo>
                  <a:pt x="708010" y="2241719"/>
                  <a:pt x="705480" y="2242803"/>
                  <a:pt x="702828" y="2242841"/>
                </a:cubicBezTo>
                <a:cubicBezTo>
                  <a:pt x="700111" y="2242834"/>
                  <a:pt x="697507" y="2241749"/>
                  <a:pt x="695589" y="2239824"/>
                </a:cubicBezTo>
                <a:cubicBezTo>
                  <a:pt x="691733" y="2235847"/>
                  <a:pt x="691733" y="2229525"/>
                  <a:pt x="695589" y="2225547"/>
                </a:cubicBezTo>
                <a:lnTo>
                  <a:pt x="1586791" y="1334748"/>
                </a:lnTo>
                <a:cubicBezTo>
                  <a:pt x="1590701" y="1330806"/>
                  <a:pt x="1597067" y="1330779"/>
                  <a:pt x="1601010" y="1334690"/>
                </a:cubicBezTo>
                <a:close/>
                <a:moveTo>
                  <a:pt x="1625340" y="1157737"/>
                </a:moveTo>
                <a:cubicBezTo>
                  <a:pt x="1625359" y="1157756"/>
                  <a:pt x="1625379" y="1157776"/>
                  <a:pt x="1625398" y="1157795"/>
                </a:cubicBezTo>
                <a:cubicBezTo>
                  <a:pt x="1629230" y="1161704"/>
                  <a:pt x="1629230" y="1167961"/>
                  <a:pt x="1625398" y="1171871"/>
                </a:cubicBezTo>
                <a:lnTo>
                  <a:pt x="539548" y="2257721"/>
                </a:lnTo>
                <a:cubicBezTo>
                  <a:pt x="537723" y="2259802"/>
                  <a:pt x="535077" y="2260978"/>
                  <a:pt x="532309" y="2260939"/>
                </a:cubicBezTo>
                <a:cubicBezTo>
                  <a:pt x="529652" y="2260923"/>
                  <a:pt x="527114" y="2259836"/>
                  <a:pt x="525271" y="2257922"/>
                </a:cubicBezTo>
                <a:cubicBezTo>
                  <a:pt x="521329" y="2254012"/>
                  <a:pt x="521302" y="2247646"/>
                  <a:pt x="525213" y="2243704"/>
                </a:cubicBezTo>
                <a:cubicBezTo>
                  <a:pt x="525232" y="2243684"/>
                  <a:pt x="525252" y="2243665"/>
                  <a:pt x="525271" y="2243645"/>
                </a:cubicBezTo>
                <a:lnTo>
                  <a:pt x="1611121" y="1157795"/>
                </a:lnTo>
                <a:cubicBezTo>
                  <a:pt x="1615032" y="1153853"/>
                  <a:pt x="1621397" y="1153826"/>
                  <a:pt x="1625340" y="1157737"/>
                </a:cubicBezTo>
                <a:close/>
                <a:moveTo>
                  <a:pt x="1610921" y="1005574"/>
                </a:moveTo>
                <a:cubicBezTo>
                  <a:pt x="1614807" y="1001687"/>
                  <a:pt x="1621109" y="1001687"/>
                  <a:pt x="1624996" y="1005574"/>
                </a:cubicBezTo>
                <a:cubicBezTo>
                  <a:pt x="1628883" y="1009461"/>
                  <a:pt x="1628883" y="1015763"/>
                  <a:pt x="1624996" y="1019650"/>
                </a:cubicBezTo>
                <a:lnTo>
                  <a:pt x="389139" y="2255911"/>
                </a:lnTo>
                <a:cubicBezTo>
                  <a:pt x="387323" y="2257864"/>
                  <a:pt x="384767" y="2258960"/>
                  <a:pt x="382101" y="2258927"/>
                </a:cubicBezTo>
                <a:cubicBezTo>
                  <a:pt x="379444" y="2258912"/>
                  <a:pt x="376906" y="2257824"/>
                  <a:pt x="375063" y="2255911"/>
                </a:cubicBezTo>
                <a:cubicBezTo>
                  <a:pt x="371121" y="2252001"/>
                  <a:pt x="371094" y="2245635"/>
                  <a:pt x="375005" y="2241692"/>
                </a:cubicBezTo>
                <a:cubicBezTo>
                  <a:pt x="375024" y="2241673"/>
                  <a:pt x="375044" y="2241653"/>
                  <a:pt x="375063" y="2241634"/>
                </a:cubicBezTo>
                <a:close/>
                <a:moveTo>
                  <a:pt x="1604830" y="874008"/>
                </a:moveTo>
                <a:cubicBezTo>
                  <a:pt x="1604850" y="874027"/>
                  <a:pt x="1604869" y="874047"/>
                  <a:pt x="1604888" y="874066"/>
                </a:cubicBezTo>
                <a:cubicBezTo>
                  <a:pt x="1608775" y="877714"/>
                  <a:pt x="1608969" y="883822"/>
                  <a:pt x="1605321" y="887709"/>
                </a:cubicBezTo>
                <a:cubicBezTo>
                  <a:pt x="1605181" y="887858"/>
                  <a:pt x="1605037" y="888002"/>
                  <a:pt x="1604888" y="888142"/>
                </a:cubicBezTo>
                <a:lnTo>
                  <a:pt x="262657" y="2230173"/>
                </a:lnTo>
                <a:cubicBezTo>
                  <a:pt x="260739" y="2232097"/>
                  <a:pt x="258135" y="2233182"/>
                  <a:pt x="255418" y="2233189"/>
                </a:cubicBezTo>
                <a:cubicBezTo>
                  <a:pt x="252766" y="2233151"/>
                  <a:pt x="250236" y="2232067"/>
                  <a:pt x="248380" y="2230173"/>
                </a:cubicBezTo>
                <a:cubicBezTo>
                  <a:pt x="244493" y="2226525"/>
                  <a:pt x="244299" y="2220416"/>
                  <a:pt x="247947" y="2216529"/>
                </a:cubicBezTo>
                <a:cubicBezTo>
                  <a:pt x="248087" y="2216381"/>
                  <a:pt x="248231" y="2216236"/>
                  <a:pt x="248380" y="2216097"/>
                </a:cubicBezTo>
                <a:lnTo>
                  <a:pt x="1590612" y="874066"/>
                </a:lnTo>
                <a:cubicBezTo>
                  <a:pt x="1594522" y="870124"/>
                  <a:pt x="1600888" y="870097"/>
                  <a:pt x="1604830" y="874008"/>
                </a:cubicBezTo>
                <a:close/>
                <a:moveTo>
                  <a:pt x="1550394" y="761861"/>
                </a:moveTo>
                <a:cubicBezTo>
                  <a:pt x="1554372" y="758005"/>
                  <a:pt x="1560693" y="758005"/>
                  <a:pt x="1564671" y="761861"/>
                </a:cubicBezTo>
                <a:cubicBezTo>
                  <a:pt x="1568614" y="765772"/>
                  <a:pt x="1568640" y="772138"/>
                  <a:pt x="1564729" y="776080"/>
                </a:cubicBezTo>
                <a:cubicBezTo>
                  <a:pt x="1564710" y="776099"/>
                  <a:pt x="1564691" y="776119"/>
                  <a:pt x="1564671" y="776138"/>
                </a:cubicBezTo>
                <a:lnTo>
                  <a:pt x="140801" y="2199608"/>
                </a:lnTo>
                <a:cubicBezTo>
                  <a:pt x="138985" y="2201561"/>
                  <a:pt x="136429" y="2202656"/>
                  <a:pt x="133763" y="2202624"/>
                </a:cubicBezTo>
                <a:cubicBezTo>
                  <a:pt x="131096" y="2202656"/>
                  <a:pt x="128540" y="2201561"/>
                  <a:pt x="126725" y="2199608"/>
                </a:cubicBezTo>
                <a:cubicBezTo>
                  <a:pt x="122838" y="2195960"/>
                  <a:pt x="122644" y="2189851"/>
                  <a:pt x="126292" y="2185964"/>
                </a:cubicBezTo>
                <a:cubicBezTo>
                  <a:pt x="126432" y="2185816"/>
                  <a:pt x="126576" y="2185671"/>
                  <a:pt x="126725" y="2185532"/>
                </a:cubicBezTo>
                <a:close/>
                <a:moveTo>
                  <a:pt x="1501331" y="658706"/>
                </a:moveTo>
                <a:cubicBezTo>
                  <a:pt x="1505273" y="654763"/>
                  <a:pt x="1511665" y="654763"/>
                  <a:pt x="1515608" y="658706"/>
                </a:cubicBezTo>
                <a:cubicBezTo>
                  <a:pt x="1519550" y="662648"/>
                  <a:pt x="1519550" y="669040"/>
                  <a:pt x="1515608" y="672983"/>
                </a:cubicBezTo>
                <a:lnTo>
                  <a:pt x="30808" y="2157380"/>
                </a:lnTo>
                <a:cubicBezTo>
                  <a:pt x="28965" y="2159293"/>
                  <a:pt x="26427" y="2160381"/>
                  <a:pt x="23770" y="2160397"/>
                </a:cubicBezTo>
                <a:cubicBezTo>
                  <a:pt x="21053" y="2160390"/>
                  <a:pt x="18449" y="2159305"/>
                  <a:pt x="16531" y="2157380"/>
                </a:cubicBezTo>
                <a:cubicBezTo>
                  <a:pt x="12699" y="2153471"/>
                  <a:pt x="12699" y="2147214"/>
                  <a:pt x="16531" y="2143305"/>
                </a:cubicBezTo>
                <a:close/>
                <a:moveTo>
                  <a:pt x="1464676" y="556899"/>
                </a:moveTo>
                <a:cubicBezTo>
                  <a:pt x="1464695" y="556918"/>
                  <a:pt x="1464715" y="556937"/>
                  <a:pt x="1464734" y="556957"/>
                </a:cubicBezTo>
                <a:cubicBezTo>
                  <a:pt x="1468621" y="560605"/>
                  <a:pt x="1468815" y="566713"/>
                  <a:pt x="1465167" y="570600"/>
                </a:cubicBezTo>
                <a:cubicBezTo>
                  <a:pt x="1465027" y="570749"/>
                  <a:pt x="1464883" y="570893"/>
                  <a:pt x="1464734" y="571033"/>
                </a:cubicBezTo>
                <a:lnTo>
                  <a:pt x="0" y="2035767"/>
                </a:lnTo>
                <a:lnTo>
                  <a:pt x="0" y="2007414"/>
                </a:lnTo>
                <a:lnTo>
                  <a:pt x="1450457" y="556957"/>
                </a:lnTo>
                <a:cubicBezTo>
                  <a:pt x="1454367" y="553015"/>
                  <a:pt x="1460733" y="552988"/>
                  <a:pt x="1464676" y="556899"/>
                </a:cubicBezTo>
                <a:close/>
                <a:moveTo>
                  <a:pt x="1409177" y="460580"/>
                </a:moveTo>
                <a:cubicBezTo>
                  <a:pt x="1409196" y="460599"/>
                  <a:pt x="1409216" y="460618"/>
                  <a:pt x="1409235" y="460638"/>
                </a:cubicBezTo>
                <a:cubicBezTo>
                  <a:pt x="1413067" y="464547"/>
                  <a:pt x="1413067" y="470804"/>
                  <a:pt x="1409235" y="474714"/>
                </a:cubicBezTo>
                <a:lnTo>
                  <a:pt x="0" y="1883768"/>
                </a:lnTo>
                <a:lnTo>
                  <a:pt x="0" y="1855417"/>
                </a:lnTo>
                <a:lnTo>
                  <a:pt x="1394958" y="460638"/>
                </a:lnTo>
                <a:cubicBezTo>
                  <a:pt x="1398868" y="456696"/>
                  <a:pt x="1405234" y="456669"/>
                  <a:pt x="1409177" y="460580"/>
                </a:cubicBezTo>
                <a:close/>
                <a:moveTo>
                  <a:pt x="1325584" y="377591"/>
                </a:moveTo>
                <a:cubicBezTo>
                  <a:pt x="1329526" y="373648"/>
                  <a:pt x="1335918" y="373648"/>
                  <a:pt x="1339861" y="377591"/>
                </a:cubicBezTo>
                <a:cubicBezTo>
                  <a:pt x="1343803" y="381533"/>
                  <a:pt x="1343803" y="387925"/>
                  <a:pt x="1339861" y="391868"/>
                </a:cubicBezTo>
                <a:lnTo>
                  <a:pt x="0" y="1731558"/>
                </a:lnTo>
                <a:lnTo>
                  <a:pt x="0" y="1703005"/>
                </a:lnTo>
                <a:close/>
                <a:moveTo>
                  <a:pt x="1251787" y="299369"/>
                </a:moveTo>
                <a:cubicBezTo>
                  <a:pt x="1255674" y="295482"/>
                  <a:pt x="1261976" y="295482"/>
                  <a:pt x="1265863" y="299369"/>
                </a:cubicBezTo>
                <a:cubicBezTo>
                  <a:pt x="1269750" y="303256"/>
                  <a:pt x="1269750" y="309558"/>
                  <a:pt x="1265863" y="313445"/>
                </a:cubicBezTo>
                <a:lnTo>
                  <a:pt x="0" y="1579308"/>
                </a:lnTo>
                <a:lnTo>
                  <a:pt x="0" y="1550837"/>
                </a:lnTo>
                <a:close/>
                <a:moveTo>
                  <a:pt x="1182555" y="230139"/>
                </a:moveTo>
                <a:cubicBezTo>
                  <a:pt x="1182575" y="230158"/>
                  <a:pt x="1182594" y="230178"/>
                  <a:pt x="1182613" y="230197"/>
                </a:cubicBezTo>
                <a:cubicBezTo>
                  <a:pt x="1186470" y="234175"/>
                  <a:pt x="1186470" y="240496"/>
                  <a:pt x="1182613" y="244474"/>
                </a:cubicBezTo>
                <a:lnTo>
                  <a:pt x="0" y="1427087"/>
                </a:lnTo>
                <a:lnTo>
                  <a:pt x="0" y="1398534"/>
                </a:lnTo>
                <a:lnTo>
                  <a:pt x="1168337" y="230197"/>
                </a:lnTo>
                <a:cubicBezTo>
                  <a:pt x="1172247" y="226255"/>
                  <a:pt x="1178613" y="226228"/>
                  <a:pt x="1182555" y="230139"/>
                </a:cubicBezTo>
                <a:close/>
                <a:moveTo>
                  <a:pt x="1074833" y="171682"/>
                </a:moveTo>
                <a:cubicBezTo>
                  <a:pt x="1078743" y="167850"/>
                  <a:pt x="1085000" y="167850"/>
                  <a:pt x="1088909" y="171682"/>
                </a:cubicBezTo>
                <a:cubicBezTo>
                  <a:pt x="1092851" y="175592"/>
                  <a:pt x="1092877" y="181958"/>
                  <a:pt x="1088967" y="185901"/>
                </a:cubicBezTo>
                <a:cubicBezTo>
                  <a:pt x="1088948" y="185920"/>
                  <a:pt x="1088928" y="185940"/>
                  <a:pt x="1088909" y="185959"/>
                </a:cubicBezTo>
                <a:lnTo>
                  <a:pt x="0" y="1274440"/>
                </a:lnTo>
                <a:lnTo>
                  <a:pt x="0" y="1246374"/>
                </a:lnTo>
                <a:close/>
                <a:moveTo>
                  <a:pt x="977308" y="116786"/>
                </a:moveTo>
                <a:cubicBezTo>
                  <a:pt x="981250" y="112843"/>
                  <a:pt x="987643" y="112843"/>
                  <a:pt x="991585" y="116786"/>
                </a:cubicBezTo>
                <a:cubicBezTo>
                  <a:pt x="995527" y="120728"/>
                  <a:pt x="995527" y="127120"/>
                  <a:pt x="991585" y="131063"/>
                </a:cubicBezTo>
                <a:lnTo>
                  <a:pt x="0" y="1122514"/>
                </a:lnTo>
                <a:lnTo>
                  <a:pt x="0" y="1093962"/>
                </a:lnTo>
                <a:close/>
                <a:moveTo>
                  <a:pt x="99579" y="80591"/>
                </a:moveTo>
                <a:cubicBezTo>
                  <a:pt x="103522" y="76648"/>
                  <a:pt x="109914" y="76648"/>
                  <a:pt x="113856" y="80591"/>
                </a:cubicBezTo>
                <a:cubicBezTo>
                  <a:pt x="117799" y="84533"/>
                  <a:pt x="117799" y="90925"/>
                  <a:pt x="113856" y="94868"/>
                </a:cubicBezTo>
                <a:lnTo>
                  <a:pt x="0" y="208724"/>
                </a:lnTo>
                <a:lnTo>
                  <a:pt x="0" y="180201"/>
                </a:lnTo>
                <a:close/>
                <a:moveTo>
                  <a:pt x="886158" y="69875"/>
                </a:moveTo>
                <a:cubicBezTo>
                  <a:pt x="886178" y="69895"/>
                  <a:pt x="886197" y="69913"/>
                  <a:pt x="886217" y="69933"/>
                </a:cubicBezTo>
                <a:cubicBezTo>
                  <a:pt x="890073" y="73911"/>
                  <a:pt x="890073" y="80232"/>
                  <a:pt x="886217" y="84210"/>
                </a:cubicBezTo>
                <a:lnTo>
                  <a:pt x="0" y="970303"/>
                </a:lnTo>
                <a:lnTo>
                  <a:pt x="0" y="941751"/>
                </a:lnTo>
                <a:lnTo>
                  <a:pt x="871940" y="69933"/>
                </a:lnTo>
                <a:cubicBezTo>
                  <a:pt x="875850" y="65991"/>
                  <a:pt x="882216" y="65964"/>
                  <a:pt x="886158" y="69875"/>
                </a:cubicBezTo>
                <a:close/>
                <a:moveTo>
                  <a:pt x="753100" y="36352"/>
                </a:moveTo>
                <a:cubicBezTo>
                  <a:pt x="757078" y="32496"/>
                  <a:pt x="763399" y="32496"/>
                  <a:pt x="767377" y="36352"/>
                </a:cubicBezTo>
                <a:cubicBezTo>
                  <a:pt x="771319" y="40263"/>
                  <a:pt x="771345" y="46628"/>
                  <a:pt x="767435" y="50571"/>
                </a:cubicBezTo>
                <a:cubicBezTo>
                  <a:pt x="767416" y="50590"/>
                  <a:pt x="767396" y="50610"/>
                  <a:pt x="767377" y="50629"/>
                </a:cubicBezTo>
                <a:lnTo>
                  <a:pt x="0" y="817892"/>
                </a:lnTo>
                <a:lnTo>
                  <a:pt x="0" y="789340"/>
                </a:lnTo>
                <a:close/>
                <a:moveTo>
                  <a:pt x="320110" y="26844"/>
                </a:moveTo>
                <a:cubicBezTo>
                  <a:pt x="320129" y="26863"/>
                  <a:pt x="320149" y="26882"/>
                  <a:pt x="320168" y="26902"/>
                </a:cubicBezTo>
                <a:cubicBezTo>
                  <a:pt x="324000" y="30812"/>
                  <a:pt x="324000" y="37068"/>
                  <a:pt x="320168" y="40978"/>
                </a:cubicBezTo>
                <a:lnTo>
                  <a:pt x="0" y="361075"/>
                </a:lnTo>
                <a:lnTo>
                  <a:pt x="0" y="332726"/>
                </a:lnTo>
                <a:lnTo>
                  <a:pt x="305891" y="26902"/>
                </a:lnTo>
                <a:cubicBezTo>
                  <a:pt x="309801" y="22961"/>
                  <a:pt x="316167" y="22933"/>
                  <a:pt x="320110" y="26844"/>
                </a:cubicBezTo>
                <a:close/>
                <a:moveTo>
                  <a:pt x="631788" y="20208"/>
                </a:moveTo>
                <a:cubicBezTo>
                  <a:pt x="631808" y="20227"/>
                  <a:pt x="631827" y="20246"/>
                  <a:pt x="631846" y="20266"/>
                </a:cubicBezTo>
                <a:cubicBezTo>
                  <a:pt x="635679" y="24176"/>
                  <a:pt x="635679" y="30432"/>
                  <a:pt x="631846" y="34342"/>
                </a:cubicBezTo>
                <a:lnTo>
                  <a:pt x="0" y="665776"/>
                </a:lnTo>
                <a:lnTo>
                  <a:pt x="0" y="637332"/>
                </a:lnTo>
                <a:lnTo>
                  <a:pt x="617570" y="20266"/>
                </a:lnTo>
                <a:cubicBezTo>
                  <a:pt x="621480" y="16324"/>
                  <a:pt x="627846" y="16297"/>
                  <a:pt x="631788" y="20208"/>
                </a:cubicBezTo>
                <a:close/>
                <a:moveTo>
                  <a:pt x="496661" y="2915"/>
                </a:moveTo>
                <a:cubicBezTo>
                  <a:pt x="496681" y="2934"/>
                  <a:pt x="496700" y="2953"/>
                  <a:pt x="496720" y="2973"/>
                </a:cubicBezTo>
                <a:cubicBezTo>
                  <a:pt x="500607" y="6621"/>
                  <a:pt x="500799" y="12729"/>
                  <a:pt x="497152" y="16616"/>
                </a:cubicBezTo>
                <a:cubicBezTo>
                  <a:pt x="497013" y="16765"/>
                  <a:pt x="496868" y="16909"/>
                  <a:pt x="496720" y="17049"/>
                </a:cubicBezTo>
                <a:lnTo>
                  <a:pt x="0" y="513769"/>
                </a:lnTo>
                <a:lnTo>
                  <a:pt x="0" y="485416"/>
                </a:lnTo>
                <a:lnTo>
                  <a:pt x="482443" y="2973"/>
                </a:lnTo>
                <a:cubicBezTo>
                  <a:pt x="486353" y="-969"/>
                  <a:pt x="492719" y="-996"/>
                  <a:pt x="496661" y="2915"/>
                </a:cubicBezTo>
                <a:close/>
              </a:path>
            </a:pathLst>
          </a:custGeom>
          <a:solidFill>
            <a:schemeClr val="accent1">
              <a:alpha val="50000"/>
            </a:schemeClr>
          </a:solidFill>
          <a:ln w="20071"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2C8D71F1-F450-3540-B0DB-5E198AFD6884}"/>
              </a:ext>
            </a:extLst>
          </p:cNvPr>
          <p:cNvGrpSpPr/>
          <p:nvPr userDrawn="1"/>
        </p:nvGrpSpPr>
        <p:grpSpPr>
          <a:xfrm>
            <a:off x="282292" y="2563081"/>
            <a:ext cx="3178762" cy="580089"/>
            <a:chOff x="5098310" y="621568"/>
            <a:chExt cx="1477115" cy="269557"/>
          </a:xfrm>
          <a:gradFill>
            <a:gsLst>
              <a:gs pos="49000">
                <a:schemeClr val="tx2">
                  <a:alpha val="6000"/>
                </a:schemeClr>
              </a:gs>
              <a:gs pos="87000">
                <a:schemeClr val="tx2">
                  <a:alpha val="40000"/>
                </a:schemeClr>
              </a:gs>
              <a:gs pos="6000">
                <a:schemeClr val="tx2">
                  <a:alpha val="0"/>
                </a:schemeClr>
              </a:gs>
            </a:gsLst>
            <a:lin ang="600000" scaled="0"/>
          </a:gradFill>
        </p:grpSpPr>
        <p:sp>
          <p:nvSpPr>
            <p:cNvPr id="69" name="Freeform 68">
              <a:extLst>
                <a:ext uri="{FF2B5EF4-FFF2-40B4-BE49-F238E27FC236}">
                  <a16:creationId xmlns:a16="http://schemas.microsoft.com/office/drawing/2014/main" id="{6E61787F-F6EE-7A4C-BEC3-3F8FB657CA58}"/>
                </a:ext>
              </a:extLst>
            </p:cNvPr>
            <p:cNvSpPr/>
            <p:nvPr/>
          </p:nvSpPr>
          <p:spPr>
            <a:xfrm>
              <a:off x="5976866"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96B83B50-0CCF-A845-A364-EA85E6261AFF}"/>
                </a:ext>
              </a:extLst>
            </p:cNvPr>
            <p:cNvSpPr/>
            <p:nvPr/>
          </p:nvSpPr>
          <p:spPr>
            <a:xfrm>
              <a:off x="5683964" y="621949"/>
              <a:ext cx="305937" cy="269176"/>
            </a:xfrm>
            <a:custGeom>
              <a:avLst/>
              <a:gdLst>
                <a:gd name="connsiteX0" fmla="*/ 16238 w 305937"/>
                <a:gd name="connsiteY0" fmla="*/ 269177 h 269176"/>
                <a:gd name="connsiteX1" fmla="*/ 174353 w 305937"/>
                <a:gd name="connsiteY1" fmla="*/ 269177 h 269176"/>
                <a:gd name="connsiteX2" fmla="*/ 188926 w 305937"/>
                <a:gd name="connsiteY2" fmla="*/ 259652 h 269176"/>
                <a:gd name="connsiteX3" fmla="*/ 304274 w 305937"/>
                <a:gd name="connsiteY3" fmla="*/ 23336 h 269176"/>
                <a:gd name="connsiteX4" fmla="*/ 296883 w 305937"/>
                <a:gd name="connsiteY4" fmla="*/ 1661 h 269176"/>
                <a:gd name="connsiteX5" fmla="*/ 289701 w 305937"/>
                <a:gd name="connsiteY5" fmla="*/ 0 h 269176"/>
                <a:gd name="connsiteX6" fmla="*/ 131586 w 305937"/>
                <a:gd name="connsiteY6" fmla="*/ 0 h 269176"/>
                <a:gd name="connsiteX7" fmla="*/ 117012 w 305937"/>
                <a:gd name="connsiteY7" fmla="*/ 9525 h 269176"/>
                <a:gd name="connsiteX8" fmla="*/ 1665 w 305937"/>
                <a:gd name="connsiteY8" fmla="*/ 245840 h 269176"/>
                <a:gd name="connsiteX9" fmla="*/ 9052 w 305937"/>
                <a:gd name="connsiteY9" fmla="*/ 267515 h 269176"/>
                <a:gd name="connsiteX10" fmla="*/ 16238 w 305937"/>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937" h="269176">
                  <a:moveTo>
                    <a:pt x="16238" y="269177"/>
                  </a:moveTo>
                  <a:lnTo>
                    <a:pt x="174353" y="269177"/>
                  </a:lnTo>
                  <a:cubicBezTo>
                    <a:pt x="180657" y="269129"/>
                    <a:pt x="186352" y="265407"/>
                    <a:pt x="188926" y="259652"/>
                  </a:cubicBezTo>
                  <a:lnTo>
                    <a:pt x="304274" y="23336"/>
                  </a:lnTo>
                  <a:cubicBezTo>
                    <a:pt x="308217" y="15311"/>
                    <a:pt x="304912" y="5606"/>
                    <a:pt x="296883" y="1661"/>
                  </a:cubicBezTo>
                  <a:cubicBezTo>
                    <a:pt x="294654" y="562"/>
                    <a:pt x="292196" y="-7"/>
                    <a:pt x="289701" y="0"/>
                  </a:cubicBezTo>
                  <a:lnTo>
                    <a:pt x="131586" y="0"/>
                  </a:lnTo>
                  <a:cubicBezTo>
                    <a:pt x="125289" y="71"/>
                    <a:pt x="119605" y="3786"/>
                    <a:pt x="117012"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D454FE6A-A3E3-664E-A4C7-74EAC738E1FE}"/>
                </a:ext>
              </a:extLst>
            </p:cNvPr>
            <p:cNvSpPr/>
            <p:nvPr/>
          </p:nvSpPr>
          <p:spPr>
            <a:xfrm>
              <a:off x="5391118" y="621949"/>
              <a:ext cx="305881" cy="269176"/>
            </a:xfrm>
            <a:custGeom>
              <a:avLst/>
              <a:gdLst>
                <a:gd name="connsiteX0" fmla="*/ 16238 w 305881"/>
                <a:gd name="connsiteY0" fmla="*/ 269176 h 269176"/>
                <a:gd name="connsiteX1" fmla="*/ 174353 w 305881"/>
                <a:gd name="connsiteY1" fmla="*/ 269176 h 269176"/>
                <a:gd name="connsiteX2" fmla="*/ 188926 w 305881"/>
                <a:gd name="connsiteY2" fmla="*/ 259651 h 269176"/>
                <a:gd name="connsiteX3" fmla="*/ 304274 w 305881"/>
                <a:gd name="connsiteY3" fmla="*/ 23336 h 269176"/>
                <a:gd name="connsiteX4" fmla="*/ 296639 w 305881"/>
                <a:gd name="connsiteY4" fmla="*/ 1604 h 269176"/>
                <a:gd name="connsiteX5" fmla="*/ 289605 w 305881"/>
                <a:gd name="connsiteY5" fmla="*/ 0 h 269176"/>
                <a:gd name="connsiteX6" fmla="*/ 131586 w 305881"/>
                <a:gd name="connsiteY6" fmla="*/ 0 h 269176"/>
                <a:gd name="connsiteX7" fmla="*/ 116917 w 305881"/>
                <a:gd name="connsiteY7" fmla="*/ 9525 h 269176"/>
                <a:gd name="connsiteX8" fmla="*/ 1665 w 305881"/>
                <a:gd name="connsiteY8" fmla="*/ 245840 h 269176"/>
                <a:gd name="connsiteX9" fmla="*/ 9052 w 305881"/>
                <a:gd name="connsiteY9" fmla="*/ 267515 h 269176"/>
                <a:gd name="connsiteX10" fmla="*/ 16238 w 305881"/>
                <a:gd name="connsiteY10" fmla="*/ 269176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81" h="269176">
                  <a:moveTo>
                    <a:pt x="16238" y="269176"/>
                  </a:moveTo>
                  <a:lnTo>
                    <a:pt x="174353" y="269176"/>
                  </a:lnTo>
                  <a:cubicBezTo>
                    <a:pt x="180657" y="269129"/>
                    <a:pt x="186353" y="265406"/>
                    <a:pt x="188926" y="259651"/>
                  </a:cubicBezTo>
                  <a:lnTo>
                    <a:pt x="304274" y="23336"/>
                  </a:lnTo>
                  <a:cubicBezTo>
                    <a:pt x="308167" y="15227"/>
                    <a:pt x="304748" y="5497"/>
                    <a:pt x="296639" y="1604"/>
                  </a:cubicBezTo>
                  <a:cubicBezTo>
                    <a:pt x="294444" y="551"/>
                    <a:pt x="292040" y="2"/>
                    <a:pt x="289605" y="0"/>
                  </a:cubicBezTo>
                  <a:lnTo>
                    <a:pt x="131586" y="0"/>
                  </a:lnTo>
                  <a:cubicBezTo>
                    <a:pt x="125269" y="81"/>
                    <a:pt x="119561" y="3787"/>
                    <a:pt x="116917" y="9525"/>
                  </a:cubicBezTo>
                  <a:lnTo>
                    <a:pt x="1665" y="245840"/>
                  </a:lnTo>
                  <a:cubicBezTo>
                    <a:pt x="-2281" y="253866"/>
                    <a:pt x="1026" y="263570"/>
                    <a:pt x="9052" y="267515"/>
                  </a:cubicBezTo>
                  <a:cubicBezTo>
                    <a:pt x="11288" y="268615"/>
                    <a:pt x="13747" y="269183"/>
                    <a:pt x="16238" y="269176"/>
                  </a:cubicBezTo>
                  <a:close/>
                </a:path>
              </a:pathLst>
            </a:custGeom>
            <a:grpFill/>
            <a:ln w="952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8D479E64-D1F6-B047-94D5-E82B46763710}"/>
                </a:ext>
              </a:extLst>
            </p:cNvPr>
            <p:cNvSpPr/>
            <p:nvPr/>
          </p:nvSpPr>
          <p:spPr>
            <a:xfrm>
              <a:off x="5098310" y="621949"/>
              <a:ext cx="305843" cy="269176"/>
            </a:xfrm>
            <a:custGeom>
              <a:avLst/>
              <a:gdLst>
                <a:gd name="connsiteX0" fmla="*/ 16238 w 305843"/>
                <a:gd name="connsiteY0" fmla="*/ 269177 h 269176"/>
                <a:gd name="connsiteX1" fmla="*/ 174353 w 305843"/>
                <a:gd name="connsiteY1" fmla="*/ 269177 h 269176"/>
                <a:gd name="connsiteX2" fmla="*/ 188926 w 305843"/>
                <a:gd name="connsiteY2" fmla="*/ 259652 h 269176"/>
                <a:gd name="connsiteX3" fmla="*/ 304179 w 305843"/>
                <a:gd name="connsiteY3" fmla="*/ 23336 h 269176"/>
                <a:gd name="connsiteX4" fmla="*/ 296791 w 305843"/>
                <a:gd name="connsiteY4" fmla="*/ 1661 h 269176"/>
                <a:gd name="connsiteX5" fmla="*/ 289605 w 305843"/>
                <a:gd name="connsiteY5" fmla="*/ 0 h 269176"/>
                <a:gd name="connsiteX6" fmla="*/ 131490 w 305843"/>
                <a:gd name="connsiteY6" fmla="*/ 0 h 269176"/>
                <a:gd name="connsiteX7" fmla="*/ 116917 w 305843"/>
                <a:gd name="connsiteY7" fmla="*/ 9525 h 269176"/>
                <a:gd name="connsiteX8" fmla="*/ 1665 w 305843"/>
                <a:gd name="connsiteY8" fmla="*/ 245840 h 269176"/>
                <a:gd name="connsiteX9" fmla="*/ 9052 w 305843"/>
                <a:gd name="connsiteY9" fmla="*/ 267515 h 269176"/>
                <a:gd name="connsiteX10" fmla="*/ 16238 w 305843"/>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43" h="269176">
                  <a:moveTo>
                    <a:pt x="16238" y="269177"/>
                  </a:moveTo>
                  <a:lnTo>
                    <a:pt x="174353" y="269177"/>
                  </a:lnTo>
                  <a:cubicBezTo>
                    <a:pt x="180650" y="269105"/>
                    <a:pt x="186334" y="265390"/>
                    <a:pt x="188926" y="259652"/>
                  </a:cubicBezTo>
                  <a:lnTo>
                    <a:pt x="304179" y="23336"/>
                  </a:lnTo>
                  <a:cubicBezTo>
                    <a:pt x="308124" y="15311"/>
                    <a:pt x="304817" y="5606"/>
                    <a:pt x="296791" y="1661"/>
                  </a:cubicBezTo>
                  <a:cubicBezTo>
                    <a:pt x="294556" y="562"/>
                    <a:pt x="292096" y="-7"/>
                    <a:pt x="289605" y="0"/>
                  </a:cubicBezTo>
                  <a:lnTo>
                    <a:pt x="131490" y="0"/>
                  </a:lnTo>
                  <a:cubicBezTo>
                    <a:pt x="125201" y="94"/>
                    <a:pt x="119528" y="3802"/>
                    <a:pt x="116917"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9D6FCB8E-2ABB-764A-9A10-2B11150949E3}"/>
                </a:ext>
              </a:extLst>
            </p:cNvPr>
            <p:cNvSpPr/>
            <p:nvPr/>
          </p:nvSpPr>
          <p:spPr>
            <a:xfrm>
              <a:off x="6269628"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dirty="0"/>
            </a:p>
          </p:txBody>
        </p:sp>
      </p:grpSp>
      <p:grpSp>
        <p:nvGrpSpPr>
          <p:cNvPr id="74" name="Group 73">
            <a:extLst>
              <a:ext uri="{FF2B5EF4-FFF2-40B4-BE49-F238E27FC236}">
                <a16:creationId xmlns:a16="http://schemas.microsoft.com/office/drawing/2014/main" id="{6E7AA431-B148-DE41-ACCF-557D55B3AAA1}"/>
              </a:ext>
            </a:extLst>
          </p:cNvPr>
          <p:cNvGrpSpPr/>
          <p:nvPr userDrawn="1"/>
        </p:nvGrpSpPr>
        <p:grpSpPr>
          <a:xfrm>
            <a:off x="532640" y="2827448"/>
            <a:ext cx="589578" cy="716724"/>
            <a:chOff x="1558649" y="860856"/>
            <a:chExt cx="852361" cy="1036178"/>
          </a:xfrm>
        </p:grpSpPr>
        <p:sp>
          <p:nvSpPr>
            <p:cNvPr id="75" name="Freeform 4">
              <a:extLst>
                <a:ext uri="{FF2B5EF4-FFF2-40B4-BE49-F238E27FC236}">
                  <a16:creationId xmlns:a16="http://schemas.microsoft.com/office/drawing/2014/main" id="{2726E3D1-AC76-4549-8A59-F0AB0B1B859D}"/>
                </a:ext>
              </a:extLst>
            </p:cNvPr>
            <p:cNvSpPr/>
            <p:nvPr/>
          </p:nvSpPr>
          <p:spPr>
            <a:xfrm>
              <a:off x="1558649" y="860856"/>
              <a:ext cx="852361" cy="1036178"/>
            </a:xfrm>
            <a:custGeom>
              <a:avLst/>
              <a:gdLst/>
              <a:ahLst/>
              <a:cxnLst/>
              <a:rect l="0" t="0" r="r" b="b"/>
              <a:pathLst>
                <a:path w="3262" h="4406">
                  <a:moveTo>
                    <a:pt x="1628" y="0"/>
                  </a:moveTo>
                  <a:cubicBezTo>
                    <a:pt x="1594" y="0"/>
                    <a:pt x="1561" y="9"/>
                    <a:pt x="1530" y="27"/>
                  </a:cubicBezTo>
                  <a:cubicBezTo>
                    <a:pt x="1141" y="257"/>
                    <a:pt x="1141" y="257"/>
                    <a:pt x="1141" y="257"/>
                  </a:cubicBezTo>
                  <a:cubicBezTo>
                    <a:pt x="935" y="383"/>
                    <a:pt x="710" y="468"/>
                    <a:pt x="477" y="510"/>
                  </a:cubicBezTo>
                  <a:cubicBezTo>
                    <a:pt x="262" y="548"/>
                    <a:pt x="262" y="548"/>
                    <a:pt x="262" y="548"/>
                  </a:cubicBezTo>
                  <a:cubicBezTo>
                    <a:pt x="127" y="573"/>
                    <a:pt x="30" y="698"/>
                    <a:pt x="32" y="845"/>
                  </a:cubicBezTo>
                  <a:cubicBezTo>
                    <a:pt x="42" y="2150"/>
                    <a:pt x="42" y="2150"/>
                    <a:pt x="42" y="2150"/>
                  </a:cubicBezTo>
                  <a:cubicBezTo>
                    <a:pt x="42" y="2391"/>
                    <a:pt x="0" y="2666"/>
                    <a:pt x="296" y="3129"/>
                  </a:cubicBezTo>
                  <a:cubicBezTo>
                    <a:pt x="527" y="3489"/>
                    <a:pt x="1210" y="4103"/>
                    <a:pt x="1498" y="4354"/>
                  </a:cubicBezTo>
                  <a:cubicBezTo>
                    <a:pt x="1537" y="4389"/>
                    <a:pt x="1583" y="4405"/>
                    <a:pt x="1629" y="4405"/>
                  </a:cubicBezTo>
                  <a:cubicBezTo>
                    <a:pt x="1677" y="4405"/>
                    <a:pt x="1723" y="4389"/>
                    <a:pt x="1760" y="4354"/>
                  </a:cubicBezTo>
                  <a:cubicBezTo>
                    <a:pt x="2050" y="4103"/>
                    <a:pt x="2733" y="3489"/>
                    <a:pt x="2964" y="3129"/>
                  </a:cubicBezTo>
                  <a:cubicBezTo>
                    <a:pt x="3261" y="2666"/>
                    <a:pt x="3217" y="2391"/>
                    <a:pt x="3218" y="2150"/>
                  </a:cubicBezTo>
                  <a:cubicBezTo>
                    <a:pt x="3228" y="847"/>
                    <a:pt x="3228" y="847"/>
                    <a:pt x="3228" y="847"/>
                  </a:cubicBezTo>
                  <a:cubicBezTo>
                    <a:pt x="3228" y="839"/>
                    <a:pt x="3228" y="839"/>
                    <a:pt x="3228" y="839"/>
                  </a:cubicBezTo>
                  <a:cubicBezTo>
                    <a:pt x="3227" y="695"/>
                    <a:pt x="3129" y="573"/>
                    <a:pt x="2998" y="548"/>
                  </a:cubicBezTo>
                  <a:cubicBezTo>
                    <a:pt x="2783" y="510"/>
                    <a:pt x="2783" y="510"/>
                    <a:pt x="2783" y="510"/>
                  </a:cubicBezTo>
                  <a:cubicBezTo>
                    <a:pt x="2550" y="468"/>
                    <a:pt x="2325" y="383"/>
                    <a:pt x="2120" y="257"/>
                  </a:cubicBezTo>
                  <a:cubicBezTo>
                    <a:pt x="1730" y="27"/>
                    <a:pt x="1730" y="27"/>
                    <a:pt x="1730" y="27"/>
                  </a:cubicBezTo>
                  <a:cubicBezTo>
                    <a:pt x="1699" y="9"/>
                    <a:pt x="1664" y="0"/>
                    <a:pt x="1630" y="0"/>
                  </a:cubicBezTo>
                  <a:lnTo>
                    <a:pt x="1628" y="0"/>
                  </a:lnTo>
                </a:path>
              </a:pathLst>
            </a:custGeom>
            <a:solidFill>
              <a:schemeClr val="accent2"/>
            </a:solidFill>
            <a:ln w="9525" cap="flat">
              <a:noFill/>
              <a:prstDash val="solid"/>
              <a:miter/>
            </a:ln>
          </p:spPr>
        </p:sp>
        <p:sp>
          <p:nvSpPr>
            <p:cNvPr id="76" name="Freeform 2">
              <a:extLst>
                <a:ext uri="{FF2B5EF4-FFF2-40B4-BE49-F238E27FC236}">
                  <a16:creationId xmlns:a16="http://schemas.microsoft.com/office/drawing/2014/main" id="{21F2F591-FAD5-5549-9504-7F25FDC299F3}"/>
                </a:ext>
              </a:extLst>
            </p:cNvPr>
            <p:cNvSpPr>
              <a:spLocks noChangeAspect="1"/>
            </p:cNvSpPr>
            <p:nvPr/>
          </p:nvSpPr>
          <p:spPr>
            <a:xfrm>
              <a:off x="1764647" y="1128039"/>
              <a:ext cx="440364" cy="439188"/>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tx1"/>
            </a:solidFill>
            <a:ln>
              <a:noFill/>
            </a:ln>
          </p:spPr>
        </p:sp>
      </p:grpSp>
      <p:grpSp>
        <p:nvGrpSpPr>
          <p:cNvPr id="77" name="Group 76">
            <a:extLst>
              <a:ext uri="{FF2B5EF4-FFF2-40B4-BE49-F238E27FC236}">
                <a16:creationId xmlns:a16="http://schemas.microsoft.com/office/drawing/2014/main" id="{D1043783-2090-2740-8A9B-64C1822CEE04}"/>
              </a:ext>
            </a:extLst>
          </p:cNvPr>
          <p:cNvGrpSpPr/>
          <p:nvPr userDrawn="1"/>
        </p:nvGrpSpPr>
        <p:grpSpPr>
          <a:xfrm rot="10800000" flipH="1">
            <a:off x="1302263" y="3349456"/>
            <a:ext cx="1128042" cy="207621"/>
            <a:chOff x="4467257" y="275609"/>
            <a:chExt cx="1102102" cy="202847"/>
          </a:xfrm>
          <a:solidFill>
            <a:schemeClr val="accent1"/>
          </a:solidFill>
        </p:grpSpPr>
        <p:sp>
          <p:nvSpPr>
            <p:cNvPr id="78" name="Freeform 77">
              <a:extLst>
                <a:ext uri="{FF2B5EF4-FFF2-40B4-BE49-F238E27FC236}">
                  <a16:creationId xmlns:a16="http://schemas.microsoft.com/office/drawing/2014/main" id="{A0E1DC6A-2DF2-C44F-99CE-B3F9CACACAB2}"/>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7E75A8C3-88F7-CB4D-85FF-AC3527A7F278}"/>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649EF03E-5723-2948-B32F-E583CF15D160}"/>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08955D74-1137-144B-B2F9-137E05ABF8A0}"/>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a:p>
          </p:txBody>
        </p:sp>
      </p:grpSp>
      <p:sp>
        <p:nvSpPr>
          <p:cNvPr id="17" name="Text Placeholder 3">
            <a:extLst>
              <a:ext uri="{FF2B5EF4-FFF2-40B4-BE49-F238E27FC236}">
                <a16:creationId xmlns:a16="http://schemas.microsoft.com/office/drawing/2014/main" id="{435977C5-2F7B-7F44-B5E0-D19B891AC02F}"/>
              </a:ext>
            </a:extLst>
          </p:cNvPr>
          <p:cNvSpPr>
            <a:spLocks noGrp="1"/>
          </p:cNvSpPr>
          <p:nvPr>
            <p:ph type="body" sz="quarter" idx="10" hasCustomPrompt="1"/>
          </p:nvPr>
        </p:nvSpPr>
        <p:spPr>
          <a:xfrm>
            <a:off x="4444584" y="531813"/>
            <a:ext cx="4204117" cy="3983038"/>
          </a:xfrm>
          <a:prstGeom prst="rect">
            <a:avLst/>
          </a:prstGeom>
        </p:spPr>
        <p:txBody>
          <a:bodyPr anchor="ctr">
            <a:noAutofit/>
          </a:bodyPr>
          <a:lstStyle>
            <a:lvl1pPr marL="274320" indent="-274320">
              <a:spcBef>
                <a:spcPts val="2400"/>
              </a:spcBef>
              <a:buClr>
                <a:schemeClr val="accent1"/>
              </a:buClr>
              <a:buSzPct val="100000"/>
              <a:buFont typeface="Courier" pitchFamily="2" charset="0"/>
              <a:buChar char="‣"/>
              <a:defRPr>
                <a:solidFill>
                  <a:schemeClr val="tx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dirty="0"/>
              <a:t>Insert topic one here</a:t>
            </a:r>
          </a:p>
        </p:txBody>
      </p:sp>
      <p:sp>
        <p:nvSpPr>
          <p:cNvPr id="2" name="Rectangle 1">
            <a:extLst>
              <a:ext uri="{FF2B5EF4-FFF2-40B4-BE49-F238E27FC236}">
                <a16:creationId xmlns:a16="http://schemas.microsoft.com/office/drawing/2014/main" id="{1DDC43BC-1355-F544-8B4D-78BB1409F9B1}"/>
              </a:ext>
            </a:extLst>
          </p:cNvPr>
          <p:cNvSpPr/>
          <p:nvPr userDrawn="1"/>
        </p:nvSpPr>
        <p:spPr>
          <a:xfrm>
            <a:off x="461998" y="1765818"/>
            <a:ext cx="2145139" cy="667875"/>
          </a:xfrm>
          <a:prstGeom prst="rect">
            <a:avLst/>
          </a:prstGeom>
        </p:spPr>
        <p:txBody>
          <a:bodyPr wrap="none">
            <a:noAutofit/>
          </a:bodyPr>
          <a:lstStyle/>
          <a:p>
            <a:pPr algn="l" defTabSz="684213" rtl="0" eaLnBrk="1" fontAlgn="base" hangingPunct="1">
              <a:lnSpc>
                <a:spcPct val="85000"/>
              </a:lnSpc>
              <a:spcBef>
                <a:spcPct val="0"/>
              </a:spcBef>
              <a:spcAft>
                <a:spcPct val="0"/>
              </a:spcAft>
            </a:pPr>
            <a:r>
              <a:rPr lang="en-US" sz="4400" b="0" i="0" u="none" kern="1200" baseline="0" dirty="0">
                <a:solidFill>
                  <a:schemeClr val="tx1"/>
                </a:solidFill>
                <a:latin typeface="+mj-lt"/>
                <a:cs typeface="CiscoSansTT Thin" charset="0"/>
              </a:rPr>
              <a:t>Agenda</a:t>
            </a:r>
          </a:p>
        </p:txBody>
      </p:sp>
    </p:spTree>
    <p:extLst>
      <p:ext uri="{BB962C8B-B14F-4D97-AF65-F5344CB8AC3E}">
        <p14:creationId xmlns:p14="http://schemas.microsoft.com/office/powerpoint/2010/main" val="10929875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Agenda – Bulleted">
    <p:bg>
      <p:bgPr>
        <a:solidFill>
          <a:schemeClr val="tx1"/>
        </a:solidFill>
        <a:effectLst/>
      </p:bgPr>
    </p:bg>
    <p:spTree>
      <p:nvGrpSpPr>
        <p:cNvPr id="1" name=""/>
        <p:cNvGrpSpPr/>
        <p:nvPr/>
      </p:nvGrpSpPr>
      <p:grpSpPr>
        <a:xfrm>
          <a:off x="0" y="0"/>
          <a:ext cx="0" cy="0"/>
          <a:chOff x="0" y="0"/>
          <a:chExt cx="0" cy="0"/>
        </a:xfrm>
      </p:grpSpPr>
      <p:sp>
        <p:nvSpPr>
          <p:cNvPr id="83" name="Freeform 82">
            <a:extLst>
              <a:ext uri="{FF2B5EF4-FFF2-40B4-BE49-F238E27FC236}">
                <a16:creationId xmlns:a16="http://schemas.microsoft.com/office/drawing/2014/main" id="{B3B836F2-FBAA-0D4A-BB78-337068276E90}"/>
              </a:ext>
            </a:extLst>
          </p:cNvPr>
          <p:cNvSpPr/>
          <p:nvPr userDrawn="1"/>
        </p:nvSpPr>
        <p:spPr>
          <a:xfrm>
            <a:off x="0" y="861326"/>
            <a:ext cx="1628272" cy="2260939"/>
          </a:xfrm>
          <a:custGeom>
            <a:avLst/>
            <a:gdLst>
              <a:gd name="connsiteX0" fmla="*/ 1399180 w 1628272"/>
              <a:gd name="connsiteY0" fmla="*/ 1826799 h 2260939"/>
              <a:gd name="connsiteX1" fmla="*/ 1413256 w 1628272"/>
              <a:gd name="connsiteY1" fmla="*/ 1826799 h 2260939"/>
              <a:gd name="connsiteX2" fmla="*/ 1413314 w 1628272"/>
              <a:gd name="connsiteY2" fmla="*/ 1841018 h 2260939"/>
              <a:gd name="connsiteX3" fmla="*/ 1413256 w 1628272"/>
              <a:gd name="connsiteY3" fmla="*/ 1841076 h 2260939"/>
              <a:gd name="connsiteX4" fmla="*/ 1182010 w 1628272"/>
              <a:gd name="connsiteY4" fmla="*/ 2072322 h 2260939"/>
              <a:gd name="connsiteX5" fmla="*/ 1174771 w 1628272"/>
              <a:gd name="connsiteY5" fmla="*/ 2075338 h 2260939"/>
              <a:gd name="connsiteX6" fmla="*/ 1167733 w 1628272"/>
              <a:gd name="connsiteY6" fmla="*/ 2072322 h 2260939"/>
              <a:gd name="connsiteX7" fmla="*/ 1167675 w 1628272"/>
              <a:gd name="connsiteY7" fmla="*/ 2058103 h 2260939"/>
              <a:gd name="connsiteX8" fmla="*/ 1167733 w 1628272"/>
              <a:gd name="connsiteY8" fmla="*/ 2058045 h 2260939"/>
              <a:gd name="connsiteX9" fmla="*/ 1523391 w 1628272"/>
              <a:gd name="connsiteY9" fmla="*/ 1564528 h 2260939"/>
              <a:gd name="connsiteX10" fmla="*/ 1523449 w 1628272"/>
              <a:gd name="connsiteY10" fmla="*/ 1564586 h 2260939"/>
              <a:gd name="connsiteX11" fmla="*/ 1523449 w 1628272"/>
              <a:gd name="connsiteY11" fmla="*/ 1578863 h 2260939"/>
              <a:gd name="connsiteX12" fmla="*/ 927438 w 1628272"/>
              <a:gd name="connsiteY12" fmla="*/ 2174472 h 2260939"/>
              <a:gd name="connsiteX13" fmla="*/ 920199 w 1628272"/>
              <a:gd name="connsiteY13" fmla="*/ 2177488 h 2260939"/>
              <a:gd name="connsiteX14" fmla="*/ 910287 w 1628272"/>
              <a:gd name="connsiteY14" fmla="*/ 2167294 h 2260939"/>
              <a:gd name="connsiteX15" fmla="*/ 913161 w 1628272"/>
              <a:gd name="connsiteY15" fmla="*/ 2160396 h 2260939"/>
              <a:gd name="connsiteX16" fmla="*/ 1509172 w 1628272"/>
              <a:gd name="connsiteY16" fmla="*/ 1564586 h 2260939"/>
              <a:gd name="connsiteX17" fmla="*/ 1523391 w 1628272"/>
              <a:gd name="connsiteY17" fmla="*/ 1564528 h 2260939"/>
              <a:gd name="connsiteX18" fmla="*/ 1601010 w 1628272"/>
              <a:gd name="connsiteY18" fmla="*/ 1334690 h 2260939"/>
              <a:gd name="connsiteX19" fmla="*/ 1601068 w 1628272"/>
              <a:gd name="connsiteY19" fmla="*/ 1334748 h 2260939"/>
              <a:gd name="connsiteX20" fmla="*/ 1601068 w 1628272"/>
              <a:gd name="connsiteY20" fmla="*/ 1348824 h 2260939"/>
              <a:gd name="connsiteX21" fmla="*/ 709866 w 1628272"/>
              <a:gd name="connsiteY21" fmla="*/ 2239824 h 2260939"/>
              <a:gd name="connsiteX22" fmla="*/ 702828 w 1628272"/>
              <a:gd name="connsiteY22" fmla="*/ 2242841 h 2260939"/>
              <a:gd name="connsiteX23" fmla="*/ 695589 w 1628272"/>
              <a:gd name="connsiteY23" fmla="*/ 2239824 h 2260939"/>
              <a:gd name="connsiteX24" fmla="*/ 695589 w 1628272"/>
              <a:gd name="connsiteY24" fmla="*/ 2225547 h 2260939"/>
              <a:gd name="connsiteX25" fmla="*/ 1586791 w 1628272"/>
              <a:gd name="connsiteY25" fmla="*/ 1334748 h 2260939"/>
              <a:gd name="connsiteX26" fmla="*/ 1601010 w 1628272"/>
              <a:gd name="connsiteY26" fmla="*/ 1334690 h 2260939"/>
              <a:gd name="connsiteX27" fmla="*/ 1625340 w 1628272"/>
              <a:gd name="connsiteY27" fmla="*/ 1157737 h 2260939"/>
              <a:gd name="connsiteX28" fmla="*/ 1625398 w 1628272"/>
              <a:gd name="connsiteY28" fmla="*/ 1157795 h 2260939"/>
              <a:gd name="connsiteX29" fmla="*/ 1625398 w 1628272"/>
              <a:gd name="connsiteY29" fmla="*/ 1171871 h 2260939"/>
              <a:gd name="connsiteX30" fmla="*/ 539548 w 1628272"/>
              <a:gd name="connsiteY30" fmla="*/ 2257721 h 2260939"/>
              <a:gd name="connsiteX31" fmla="*/ 532309 w 1628272"/>
              <a:gd name="connsiteY31" fmla="*/ 2260939 h 2260939"/>
              <a:gd name="connsiteX32" fmla="*/ 525271 w 1628272"/>
              <a:gd name="connsiteY32" fmla="*/ 2257922 h 2260939"/>
              <a:gd name="connsiteX33" fmla="*/ 525213 w 1628272"/>
              <a:gd name="connsiteY33" fmla="*/ 2243704 h 2260939"/>
              <a:gd name="connsiteX34" fmla="*/ 525271 w 1628272"/>
              <a:gd name="connsiteY34" fmla="*/ 2243645 h 2260939"/>
              <a:gd name="connsiteX35" fmla="*/ 1611121 w 1628272"/>
              <a:gd name="connsiteY35" fmla="*/ 1157795 h 2260939"/>
              <a:gd name="connsiteX36" fmla="*/ 1625340 w 1628272"/>
              <a:gd name="connsiteY36" fmla="*/ 1157737 h 2260939"/>
              <a:gd name="connsiteX37" fmla="*/ 1610921 w 1628272"/>
              <a:gd name="connsiteY37" fmla="*/ 1005574 h 2260939"/>
              <a:gd name="connsiteX38" fmla="*/ 1624996 w 1628272"/>
              <a:gd name="connsiteY38" fmla="*/ 1005574 h 2260939"/>
              <a:gd name="connsiteX39" fmla="*/ 1624996 w 1628272"/>
              <a:gd name="connsiteY39" fmla="*/ 1019650 h 2260939"/>
              <a:gd name="connsiteX40" fmla="*/ 389139 w 1628272"/>
              <a:gd name="connsiteY40" fmla="*/ 2255911 h 2260939"/>
              <a:gd name="connsiteX41" fmla="*/ 382101 w 1628272"/>
              <a:gd name="connsiteY41" fmla="*/ 2258927 h 2260939"/>
              <a:gd name="connsiteX42" fmla="*/ 375063 w 1628272"/>
              <a:gd name="connsiteY42" fmla="*/ 2255911 h 2260939"/>
              <a:gd name="connsiteX43" fmla="*/ 375005 w 1628272"/>
              <a:gd name="connsiteY43" fmla="*/ 2241692 h 2260939"/>
              <a:gd name="connsiteX44" fmla="*/ 375063 w 1628272"/>
              <a:gd name="connsiteY44" fmla="*/ 2241634 h 2260939"/>
              <a:gd name="connsiteX45" fmla="*/ 1604830 w 1628272"/>
              <a:gd name="connsiteY45" fmla="*/ 874008 h 2260939"/>
              <a:gd name="connsiteX46" fmla="*/ 1604888 w 1628272"/>
              <a:gd name="connsiteY46" fmla="*/ 874066 h 2260939"/>
              <a:gd name="connsiteX47" fmla="*/ 1605321 w 1628272"/>
              <a:gd name="connsiteY47" fmla="*/ 887709 h 2260939"/>
              <a:gd name="connsiteX48" fmla="*/ 1604888 w 1628272"/>
              <a:gd name="connsiteY48" fmla="*/ 888142 h 2260939"/>
              <a:gd name="connsiteX49" fmla="*/ 262657 w 1628272"/>
              <a:gd name="connsiteY49" fmla="*/ 2230173 h 2260939"/>
              <a:gd name="connsiteX50" fmla="*/ 255418 w 1628272"/>
              <a:gd name="connsiteY50" fmla="*/ 2233189 h 2260939"/>
              <a:gd name="connsiteX51" fmla="*/ 248380 w 1628272"/>
              <a:gd name="connsiteY51" fmla="*/ 2230173 h 2260939"/>
              <a:gd name="connsiteX52" fmla="*/ 247947 w 1628272"/>
              <a:gd name="connsiteY52" fmla="*/ 2216529 h 2260939"/>
              <a:gd name="connsiteX53" fmla="*/ 248380 w 1628272"/>
              <a:gd name="connsiteY53" fmla="*/ 2216097 h 2260939"/>
              <a:gd name="connsiteX54" fmla="*/ 1590612 w 1628272"/>
              <a:gd name="connsiteY54" fmla="*/ 874066 h 2260939"/>
              <a:gd name="connsiteX55" fmla="*/ 1604830 w 1628272"/>
              <a:gd name="connsiteY55" fmla="*/ 874008 h 2260939"/>
              <a:gd name="connsiteX56" fmla="*/ 1550394 w 1628272"/>
              <a:gd name="connsiteY56" fmla="*/ 761861 h 2260939"/>
              <a:gd name="connsiteX57" fmla="*/ 1564671 w 1628272"/>
              <a:gd name="connsiteY57" fmla="*/ 761861 h 2260939"/>
              <a:gd name="connsiteX58" fmla="*/ 1564729 w 1628272"/>
              <a:gd name="connsiteY58" fmla="*/ 776080 h 2260939"/>
              <a:gd name="connsiteX59" fmla="*/ 1564671 w 1628272"/>
              <a:gd name="connsiteY59" fmla="*/ 776138 h 2260939"/>
              <a:gd name="connsiteX60" fmla="*/ 140801 w 1628272"/>
              <a:gd name="connsiteY60" fmla="*/ 2199608 h 2260939"/>
              <a:gd name="connsiteX61" fmla="*/ 133763 w 1628272"/>
              <a:gd name="connsiteY61" fmla="*/ 2202624 h 2260939"/>
              <a:gd name="connsiteX62" fmla="*/ 126725 w 1628272"/>
              <a:gd name="connsiteY62" fmla="*/ 2199608 h 2260939"/>
              <a:gd name="connsiteX63" fmla="*/ 126292 w 1628272"/>
              <a:gd name="connsiteY63" fmla="*/ 2185964 h 2260939"/>
              <a:gd name="connsiteX64" fmla="*/ 126725 w 1628272"/>
              <a:gd name="connsiteY64" fmla="*/ 2185532 h 2260939"/>
              <a:gd name="connsiteX65" fmla="*/ 1501331 w 1628272"/>
              <a:gd name="connsiteY65" fmla="*/ 658706 h 2260939"/>
              <a:gd name="connsiteX66" fmla="*/ 1515608 w 1628272"/>
              <a:gd name="connsiteY66" fmla="*/ 658706 h 2260939"/>
              <a:gd name="connsiteX67" fmla="*/ 1515608 w 1628272"/>
              <a:gd name="connsiteY67" fmla="*/ 672983 h 2260939"/>
              <a:gd name="connsiteX68" fmla="*/ 30808 w 1628272"/>
              <a:gd name="connsiteY68" fmla="*/ 2157380 h 2260939"/>
              <a:gd name="connsiteX69" fmla="*/ 23770 w 1628272"/>
              <a:gd name="connsiteY69" fmla="*/ 2160397 h 2260939"/>
              <a:gd name="connsiteX70" fmla="*/ 16531 w 1628272"/>
              <a:gd name="connsiteY70" fmla="*/ 2157380 h 2260939"/>
              <a:gd name="connsiteX71" fmla="*/ 16531 w 1628272"/>
              <a:gd name="connsiteY71" fmla="*/ 2143305 h 2260939"/>
              <a:gd name="connsiteX72" fmla="*/ 1464676 w 1628272"/>
              <a:gd name="connsiteY72" fmla="*/ 556899 h 2260939"/>
              <a:gd name="connsiteX73" fmla="*/ 1464734 w 1628272"/>
              <a:gd name="connsiteY73" fmla="*/ 556957 h 2260939"/>
              <a:gd name="connsiteX74" fmla="*/ 1465167 w 1628272"/>
              <a:gd name="connsiteY74" fmla="*/ 570600 h 2260939"/>
              <a:gd name="connsiteX75" fmla="*/ 1464734 w 1628272"/>
              <a:gd name="connsiteY75" fmla="*/ 571033 h 2260939"/>
              <a:gd name="connsiteX76" fmla="*/ 0 w 1628272"/>
              <a:gd name="connsiteY76" fmla="*/ 2035767 h 2260939"/>
              <a:gd name="connsiteX77" fmla="*/ 0 w 1628272"/>
              <a:gd name="connsiteY77" fmla="*/ 2007414 h 2260939"/>
              <a:gd name="connsiteX78" fmla="*/ 1450457 w 1628272"/>
              <a:gd name="connsiteY78" fmla="*/ 556957 h 2260939"/>
              <a:gd name="connsiteX79" fmla="*/ 1464676 w 1628272"/>
              <a:gd name="connsiteY79" fmla="*/ 556899 h 2260939"/>
              <a:gd name="connsiteX80" fmla="*/ 1409177 w 1628272"/>
              <a:gd name="connsiteY80" fmla="*/ 460580 h 2260939"/>
              <a:gd name="connsiteX81" fmla="*/ 1409235 w 1628272"/>
              <a:gd name="connsiteY81" fmla="*/ 460638 h 2260939"/>
              <a:gd name="connsiteX82" fmla="*/ 1409235 w 1628272"/>
              <a:gd name="connsiteY82" fmla="*/ 474714 h 2260939"/>
              <a:gd name="connsiteX83" fmla="*/ 0 w 1628272"/>
              <a:gd name="connsiteY83" fmla="*/ 1883768 h 2260939"/>
              <a:gd name="connsiteX84" fmla="*/ 0 w 1628272"/>
              <a:gd name="connsiteY84" fmla="*/ 1855417 h 2260939"/>
              <a:gd name="connsiteX85" fmla="*/ 1394958 w 1628272"/>
              <a:gd name="connsiteY85" fmla="*/ 460638 h 2260939"/>
              <a:gd name="connsiteX86" fmla="*/ 1409177 w 1628272"/>
              <a:gd name="connsiteY86" fmla="*/ 460580 h 2260939"/>
              <a:gd name="connsiteX87" fmla="*/ 1325584 w 1628272"/>
              <a:gd name="connsiteY87" fmla="*/ 377591 h 2260939"/>
              <a:gd name="connsiteX88" fmla="*/ 1339861 w 1628272"/>
              <a:gd name="connsiteY88" fmla="*/ 377591 h 2260939"/>
              <a:gd name="connsiteX89" fmla="*/ 1339861 w 1628272"/>
              <a:gd name="connsiteY89" fmla="*/ 391868 h 2260939"/>
              <a:gd name="connsiteX90" fmla="*/ 0 w 1628272"/>
              <a:gd name="connsiteY90" fmla="*/ 1731558 h 2260939"/>
              <a:gd name="connsiteX91" fmla="*/ 0 w 1628272"/>
              <a:gd name="connsiteY91" fmla="*/ 1703005 h 2260939"/>
              <a:gd name="connsiteX92" fmla="*/ 1251787 w 1628272"/>
              <a:gd name="connsiteY92" fmla="*/ 299369 h 2260939"/>
              <a:gd name="connsiteX93" fmla="*/ 1265863 w 1628272"/>
              <a:gd name="connsiteY93" fmla="*/ 299369 h 2260939"/>
              <a:gd name="connsiteX94" fmla="*/ 1265863 w 1628272"/>
              <a:gd name="connsiteY94" fmla="*/ 313445 h 2260939"/>
              <a:gd name="connsiteX95" fmla="*/ 0 w 1628272"/>
              <a:gd name="connsiteY95" fmla="*/ 1579308 h 2260939"/>
              <a:gd name="connsiteX96" fmla="*/ 0 w 1628272"/>
              <a:gd name="connsiteY96" fmla="*/ 1550837 h 2260939"/>
              <a:gd name="connsiteX97" fmla="*/ 1182555 w 1628272"/>
              <a:gd name="connsiteY97" fmla="*/ 230139 h 2260939"/>
              <a:gd name="connsiteX98" fmla="*/ 1182613 w 1628272"/>
              <a:gd name="connsiteY98" fmla="*/ 230197 h 2260939"/>
              <a:gd name="connsiteX99" fmla="*/ 1182613 w 1628272"/>
              <a:gd name="connsiteY99" fmla="*/ 244474 h 2260939"/>
              <a:gd name="connsiteX100" fmla="*/ 0 w 1628272"/>
              <a:gd name="connsiteY100" fmla="*/ 1427087 h 2260939"/>
              <a:gd name="connsiteX101" fmla="*/ 0 w 1628272"/>
              <a:gd name="connsiteY101" fmla="*/ 1398534 h 2260939"/>
              <a:gd name="connsiteX102" fmla="*/ 1168337 w 1628272"/>
              <a:gd name="connsiteY102" fmla="*/ 230197 h 2260939"/>
              <a:gd name="connsiteX103" fmla="*/ 1182555 w 1628272"/>
              <a:gd name="connsiteY103" fmla="*/ 230139 h 2260939"/>
              <a:gd name="connsiteX104" fmla="*/ 1074833 w 1628272"/>
              <a:gd name="connsiteY104" fmla="*/ 171682 h 2260939"/>
              <a:gd name="connsiteX105" fmla="*/ 1088909 w 1628272"/>
              <a:gd name="connsiteY105" fmla="*/ 171682 h 2260939"/>
              <a:gd name="connsiteX106" fmla="*/ 1088967 w 1628272"/>
              <a:gd name="connsiteY106" fmla="*/ 185901 h 2260939"/>
              <a:gd name="connsiteX107" fmla="*/ 1088909 w 1628272"/>
              <a:gd name="connsiteY107" fmla="*/ 185959 h 2260939"/>
              <a:gd name="connsiteX108" fmla="*/ 0 w 1628272"/>
              <a:gd name="connsiteY108" fmla="*/ 1274440 h 2260939"/>
              <a:gd name="connsiteX109" fmla="*/ 0 w 1628272"/>
              <a:gd name="connsiteY109" fmla="*/ 1246374 h 2260939"/>
              <a:gd name="connsiteX110" fmla="*/ 977308 w 1628272"/>
              <a:gd name="connsiteY110" fmla="*/ 116786 h 2260939"/>
              <a:gd name="connsiteX111" fmla="*/ 991585 w 1628272"/>
              <a:gd name="connsiteY111" fmla="*/ 116786 h 2260939"/>
              <a:gd name="connsiteX112" fmla="*/ 991585 w 1628272"/>
              <a:gd name="connsiteY112" fmla="*/ 131063 h 2260939"/>
              <a:gd name="connsiteX113" fmla="*/ 0 w 1628272"/>
              <a:gd name="connsiteY113" fmla="*/ 1122514 h 2260939"/>
              <a:gd name="connsiteX114" fmla="*/ 0 w 1628272"/>
              <a:gd name="connsiteY114" fmla="*/ 1093962 h 2260939"/>
              <a:gd name="connsiteX115" fmla="*/ 99579 w 1628272"/>
              <a:gd name="connsiteY115" fmla="*/ 80591 h 2260939"/>
              <a:gd name="connsiteX116" fmla="*/ 113856 w 1628272"/>
              <a:gd name="connsiteY116" fmla="*/ 80591 h 2260939"/>
              <a:gd name="connsiteX117" fmla="*/ 113856 w 1628272"/>
              <a:gd name="connsiteY117" fmla="*/ 94868 h 2260939"/>
              <a:gd name="connsiteX118" fmla="*/ 0 w 1628272"/>
              <a:gd name="connsiteY118" fmla="*/ 208724 h 2260939"/>
              <a:gd name="connsiteX119" fmla="*/ 0 w 1628272"/>
              <a:gd name="connsiteY119" fmla="*/ 180201 h 2260939"/>
              <a:gd name="connsiteX120" fmla="*/ 886158 w 1628272"/>
              <a:gd name="connsiteY120" fmla="*/ 69875 h 2260939"/>
              <a:gd name="connsiteX121" fmla="*/ 886217 w 1628272"/>
              <a:gd name="connsiteY121" fmla="*/ 69933 h 2260939"/>
              <a:gd name="connsiteX122" fmla="*/ 886217 w 1628272"/>
              <a:gd name="connsiteY122" fmla="*/ 84210 h 2260939"/>
              <a:gd name="connsiteX123" fmla="*/ 0 w 1628272"/>
              <a:gd name="connsiteY123" fmla="*/ 970303 h 2260939"/>
              <a:gd name="connsiteX124" fmla="*/ 0 w 1628272"/>
              <a:gd name="connsiteY124" fmla="*/ 941751 h 2260939"/>
              <a:gd name="connsiteX125" fmla="*/ 871940 w 1628272"/>
              <a:gd name="connsiteY125" fmla="*/ 69933 h 2260939"/>
              <a:gd name="connsiteX126" fmla="*/ 886158 w 1628272"/>
              <a:gd name="connsiteY126" fmla="*/ 69875 h 2260939"/>
              <a:gd name="connsiteX127" fmla="*/ 753100 w 1628272"/>
              <a:gd name="connsiteY127" fmla="*/ 36352 h 2260939"/>
              <a:gd name="connsiteX128" fmla="*/ 767377 w 1628272"/>
              <a:gd name="connsiteY128" fmla="*/ 36352 h 2260939"/>
              <a:gd name="connsiteX129" fmla="*/ 767435 w 1628272"/>
              <a:gd name="connsiteY129" fmla="*/ 50571 h 2260939"/>
              <a:gd name="connsiteX130" fmla="*/ 767377 w 1628272"/>
              <a:gd name="connsiteY130" fmla="*/ 50629 h 2260939"/>
              <a:gd name="connsiteX131" fmla="*/ 0 w 1628272"/>
              <a:gd name="connsiteY131" fmla="*/ 817892 h 2260939"/>
              <a:gd name="connsiteX132" fmla="*/ 0 w 1628272"/>
              <a:gd name="connsiteY132" fmla="*/ 789340 h 2260939"/>
              <a:gd name="connsiteX133" fmla="*/ 320110 w 1628272"/>
              <a:gd name="connsiteY133" fmla="*/ 26844 h 2260939"/>
              <a:gd name="connsiteX134" fmla="*/ 320168 w 1628272"/>
              <a:gd name="connsiteY134" fmla="*/ 26902 h 2260939"/>
              <a:gd name="connsiteX135" fmla="*/ 320168 w 1628272"/>
              <a:gd name="connsiteY135" fmla="*/ 40978 h 2260939"/>
              <a:gd name="connsiteX136" fmla="*/ 0 w 1628272"/>
              <a:gd name="connsiteY136" fmla="*/ 361075 h 2260939"/>
              <a:gd name="connsiteX137" fmla="*/ 0 w 1628272"/>
              <a:gd name="connsiteY137" fmla="*/ 332726 h 2260939"/>
              <a:gd name="connsiteX138" fmla="*/ 305891 w 1628272"/>
              <a:gd name="connsiteY138" fmla="*/ 26902 h 2260939"/>
              <a:gd name="connsiteX139" fmla="*/ 320110 w 1628272"/>
              <a:gd name="connsiteY139" fmla="*/ 26844 h 2260939"/>
              <a:gd name="connsiteX140" fmla="*/ 631788 w 1628272"/>
              <a:gd name="connsiteY140" fmla="*/ 20208 h 2260939"/>
              <a:gd name="connsiteX141" fmla="*/ 631846 w 1628272"/>
              <a:gd name="connsiteY141" fmla="*/ 20266 h 2260939"/>
              <a:gd name="connsiteX142" fmla="*/ 631846 w 1628272"/>
              <a:gd name="connsiteY142" fmla="*/ 34342 h 2260939"/>
              <a:gd name="connsiteX143" fmla="*/ 0 w 1628272"/>
              <a:gd name="connsiteY143" fmla="*/ 665776 h 2260939"/>
              <a:gd name="connsiteX144" fmla="*/ 0 w 1628272"/>
              <a:gd name="connsiteY144" fmla="*/ 637332 h 2260939"/>
              <a:gd name="connsiteX145" fmla="*/ 617570 w 1628272"/>
              <a:gd name="connsiteY145" fmla="*/ 20266 h 2260939"/>
              <a:gd name="connsiteX146" fmla="*/ 631788 w 1628272"/>
              <a:gd name="connsiteY146" fmla="*/ 20208 h 2260939"/>
              <a:gd name="connsiteX147" fmla="*/ 496661 w 1628272"/>
              <a:gd name="connsiteY147" fmla="*/ 2915 h 2260939"/>
              <a:gd name="connsiteX148" fmla="*/ 496720 w 1628272"/>
              <a:gd name="connsiteY148" fmla="*/ 2973 h 2260939"/>
              <a:gd name="connsiteX149" fmla="*/ 497152 w 1628272"/>
              <a:gd name="connsiteY149" fmla="*/ 16616 h 2260939"/>
              <a:gd name="connsiteX150" fmla="*/ 496720 w 1628272"/>
              <a:gd name="connsiteY150" fmla="*/ 17049 h 2260939"/>
              <a:gd name="connsiteX151" fmla="*/ 0 w 1628272"/>
              <a:gd name="connsiteY151" fmla="*/ 513769 h 2260939"/>
              <a:gd name="connsiteX152" fmla="*/ 0 w 1628272"/>
              <a:gd name="connsiteY152" fmla="*/ 485416 h 2260939"/>
              <a:gd name="connsiteX153" fmla="*/ 482443 w 1628272"/>
              <a:gd name="connsiteY153" fmla="*/ 2973 h 2260939"/>
              <a:gd name="connsiteX154" fmla="*/ 496661 w 1628272"/>
              <a:gd name="connsiteY154" fmla="*/ 2915 h 22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628272" h="2260939">
                <a:moveTo>
                  <a:pt x="1399180" y="1826799"/>
                </a:moveTo>
                <a:cubicBezTo>
                  <a:pt x="1403089" y="1822967"/>
                  <a:pt x="1409346" y="1822967"/>
                  <a:pt x="1413256" y="1826799"/>
                </a:cubicBezTo>
                <a:cubicBezTo>
                  <a:pt x="1417198" y="1830709"/>
                  <a:pt x="1417224" y="1837075"/>
                  <a:pt x="1413314" y="1841018"/>
                </a:cubicBezTo>
                <a:cubicBezTo>
                  <a:pt x="1413295" y="1841037"/>
                  <a:pt x="1413275" y="1841057"/>
                  <a:pt x="1413256" y="1841076"/>
                </a:cubicBezTo>
                <a:lnTo>
                  <a:pt x="1182010" y="2072322"/>
                </a:lnTo>
                <a:cubicBezTo>
                  <a:pt x="1180092" y="2074247"/>
                  <a:pt x="1177488" y="2075332"/>
                  <a:pt x="1174771" y="2075338"/>
                </a:cubicBezTo>
                <a:cubicBezTo>
                  <a:pt x="1172119" y="2075300"/>
                  <a:pt x="1169589" y="2074216"/>
                  <a:pt x="1167733" y="2072322"/>
                </a:cubicBezTo>
                <a:cubicBezTo>
                  <a:pt x="1163791" y="2068412"/>
                  <a:pt x="1163764" y="2062046"/>
                  <a:pt x="1167675" y="2058103"/>
                </a:cubicBezTo>
                <a:cubicBezTo>
                  <a:pt x="1167694" y="2058084"/>
                  <a:pt x="1167714" y="2058064"/>
                  <a:pt x="1167733" y="2058045"/>
                </a:cubicBezTo>
                <a:close/>
                <a:moveTo>
                  <a:pt x="1523391" y="1564528"/>
                </a:moveTo>
                <a:cubicBezTo>
                  <a:pt x="1523410" y="1564547"/>
                  <a:pt x="1523430" y="1564567"/>
                  <a:pt x="1523449" y="1564586"/>
                </a:cubicBezTo>
                <a:cubicBezTo>
                  <a:pt x="1527306" y="1568564"/>
                  <a:pt x="1527306" y="1574885"/>
                  <a:pt x="1523449" y="1578863"/>
                </a:cubicBezTo>
                <a:lnTo>
                  <a:pt x="927438" y="2174472"/>
                </a:lnTo>
                <a:cubicBezTo>
                  <a:pt x="925520" y="2176397"/>
                  <a:pt x="922916" y="2177481"/>
                  <a:pt x="920199" y="2177488"/>
                </a:cubicBezTo>
                <a:cubicBezTo>
                  <a:pt x="914647" y="2177410"/>
                  <a:pt x="910209" y="2172846"/>
                  <a:pt x="910287" y="2167294"/>
                </a:cubicBezTo>
                <a:cubicBezTo>
                  <a:pt x="910323" y="2164711"/>
                  <a:pt x="911352" y="2162241"/>
                  <a:pt x="913161" y="2160396"/>
                </a:cubicBezTo>
                <a:lnTo>
                  <a:pt x="1509172" y="1564586"/>
                </a:lnTo>
                <a:cubicBezTo>
                  <a:pt x="1513083" y="1560644"/>
                  <a:pt x="1519448" y="1560617"/>
                  <a:pt x="1523391" y="1564528"/>
                </a:cubicBezTo>
                <a:close/>
                <a:moveTo>
                  <a:pt x="1601010" y="1334690"/>
                </a:moveTo>
                <a:cubicBezTo>
                  <a:pt x="1601029" y="1334709"/>
                  <a:pt x="1601048" y="1334729"/>
                  <a:pt x="1601068" y="1334748"/>
                </a:cubicBezTo>
                <a:cubicBezTo>
                  <a:pt x="1604900" y="1338657"/>
                  <a:pt x="1604900" y="1344914"/>
                  <a:pt x="1601068" y="1348824"/>
                </a:cubicBezTo>
                <a:lnTo>
                  <a:pt x="709866" y="2239824"/>
                </a:lnTo>
                <a:cubicBezTo>
                  <a:pt x="708010" y="2241719"/>
                  <a:pt x="705480" y="2242803"/>
                  <a:pt x="702828" y="2242841"/>
                </a:cubicBezTo>
                <a:cubicBezTo>
                  <a:pt x="700111" y="2242834"/>
                  <a:pt x="697507" y="2241749"/>
                  <a:pt x="695589" y="2239824"/>
                </a:cubicBezTo>
                <a:cubicBezTo>
                  <a:pt x="691733" y="2235847"/>
                  <a:pt x="691733" y="2229525"/>
                  <a:pt x="695589" y="2225547"/>
                </a:cubicBezTo>
                <a:lnTo>
                  <a:pt x="1586791" y="1334748"/>
                </a:lnTo>
                <a:cubicBezTo>
                  <a:pt x="1590701" y="1330806"/>
                  <a:pt x="1597067" y="1330779"/>
                  <a:pt x="1601010" y="1334690"/>
                </a:cubicBezTo>
                <a:close/>
                <a:moveTo>
                  <a:pt x="1625340" y="1157737"/>
                </a:moveTo>
                <a:cubicBezTo>
                  <a:pt x="1625359" y="1157756"/>
                  <a:pt x="1625379" y="1157776"/>
                  <a:pt x="1625398" y="1157795"/>
                </a:cubicBezTo>
                <a:cubicBezTo>
                  <a:pt x="1629230" y="1161704"/>
                  <a:pt x="1629230" y="1167961"/>
                  <a:pt x="1625398" y="1171871"/>
                </a:cubicBezTo>
                <a:lnTo>
                  <a:pt x="539548" y="2257721"/>
                </a:lnTo>
                <a:cubicBezTo>
                  <a:pt x="537723" y="2259802"/>
                  <a:pt x="535077" y="2260978"/>
                  <a:pt x="532309" y="2260939"/>
                </a:cubicBezTo>
                <a:cubicBezTo>
                  <a:pt x="529652" y="2260923"/>
                  <a:pt x="527114" y="2259836"/>
                  <a:pt x="525271" y="2257922"/>
                </a:cubicBezTo>
                <a:cubicBezTo>
                  <a:pt x="521329" y="2254012"/>
                  <a:pt x="521302" y="2247646"/>
                  <a:pt x="525213" y="2243704"/>
                </a:cubicBezTo>
                <a:cubicBezTo>
                  <a:pt x="525232" y="2243684"/>
                  <a:pt x="525252" y="2243665"/>
                  <a:pt x="525271" y="2243645"/>
                </a:cubicBezTo>
                <a:lnTo>
                  <a:pt x="1611121" y="1157795"/>
                </a:lnTo>
                <a:cubicBezTo>
                  <a:pt x="1615032" y="1153853"/>
                  <a:pt x="1621397" y="1153826"/>
                  <a:pt x="1625340" y="1157737"/>
                </a:cubicBezTo>
                <a:close/>
                <a:moveTo>
                  <a:pt x="1610921" y="1005574"/>
                </a:moveTo>
                <a:cubicBezTo>
                  <a:pt x="1614807" y="1001687"/>
                  <a:pt x="1621109" y="1001687"/>
                  <a:pt x="1624996" y="1005574"/>
                </a:cubicBezTo>
                <a:cubicBezTo>
                  <a:pt x="1628883" y="1009461"/>
                  <a:pt x="1628883" y="1015763"/>
                  <a:pt x="1624996" y="1019650"/>
                </a:cubicBezTo>
                <a:lnTo>
                  <a:pt x="389139" y="2255911"/>
                </a:lnTo>
                <a:cubicBezTo>
                  <a:pt x="387323" y="2257864"/>
                  <a:pt x="384767" y="2258960"/>
                  <a:pt x="382101" y="2258927"/>
                </a:cubicBezTo>
                <a:cubicBezTo>
                  <a:pt x="379444" y="2258912"/>
                  <a:pt x="376906" y="2257824"/>
                  <a:pt x="375063" y="2255911"/>
                </a:cubicBezTo>
                <a:cubicBezTo>
                  <a:pt x="371121" y="2252001"/>
                  <a:pt x="371094" y="2245635"/>
                  <a:pt x="375005" y="2241692"/>
                </a:cubicBezTo>
                <a:cubicBezTo>
                  <a:pt x="375024" y="2241673"/>
                  <a:pt x="375044" y="2241653"/>
                  <a:pt x="375063" y="2241634"/>
                </a:cubicBezTo>
                <a:close/>
                <a:moveTo>
                  <a:pt x="1604830" y="874008"/>
                </a:moveTo>
                <a:cubicBezTo>
                  <a:pt x="1604850" y="874027"/>
                  <a:pt x="1604869" y="874047"/>
                  <a:pt x="1604888" y="874066"/>
                </a:cubicBezTo>
                <a:cubicBezTo>
                  <a:pt x="1608775" y="877714"/>
                  <a:pt x="1608969" y="883822"/>
                  <a:pt x="1605321" y="887709"/>
                </a:cubicBezTo>
                <a:cubicBezTo>
                  <a:pt x="1605181" y="887858"/>
                  <a:pt x="1605037" y="888002"/>
                  <a:pt x="1604888" y="888142"/>
                </a:cubicBezTo>
                <a:lnTo>
                  <a:pt x="262657" y="2230173"/>
                </a:lnTo>
                <a:cubicBezTo>
                  <a:pt x="260739" y="2232097"/>
                  <a:pt x="258135" y="2233182"/>
                  <a:pt x="255418" y="2233189"/>
                </a:cubicBezTo>
                <a:cubicBezTo>
                  <a:pt x="252766" y="2233151"/>
                  <a:pt x="250236" y="2232067"/>
                  <a:pt x="248380" y="2230173"/>
                </a:cubicBezTo>
                <a:cubicBezTo>
                  <a:pt x="244493" y="2226525"/>
                  <a:pt x="244299" y="2220416"/>
                  <a:pt x="247947" y="2216529"/>
                </a:cubicBezTo>
                <a:cubicBezTo>
                  <a:pt x="248087" y="2216381"/>
                  <a:pt x="248231" y="2216236"/>
                  <a:pt x="248380" y="2216097"/>
                </a:cubicBezTo>
                <a:lnTo>
                  <a:pt x="1590612" y="874066"/>
                </a:lnTo>
                <a:cubicBezTo>
                  <a:pt x="1594522" y="870124"/>
                  <a:pt x="1600888" y="870097"/>
                  <a:pt x="1604830" y="874008"/>
                </a:cubicBezTo>
                <a:close/>
                <a:moveTo>
                  <a:pt x="1550394" y="761861"/>
                </a:moveTo>
                <a:cubicBezTo>
                  <a:pt x="1554372" y="758005"/>
                  <a:pt x="1560693" y="758005"/>
                  <a:pt x="1564671" y="761861"/>
                </a:cubicBezTo>
                <a:cubicBezTo>
                  <a:pt x="1568614" y="765772"/>
                  <a:pt x="1568640" y="772138"/>
                  <a:pt x="1564729" y="776080"/>
                </a:cubicBezTo>
                <a:cubicBezTo>
                  <a:pt x="1564710" y="776099"/>
                  <a:pt x="1564691" y="776119"/>
                  <a:pt x="1564671" y="776138"/>
                </a:cubicBezTo>
                <a:lnTo>
                  <a:pt x="140801" y="2199608"/>
                </a:lnTo>
                <a:cubicBezTo>
                  <a:pt x="138985" y="2201561"/>
                  <a:pt x="136429" y="2202656"/>
                  <a:pt x="133763" y="2202624"/>
                </a:cubicBezTo>
                <a:cubicBezTo>
                  <a:pt x="131096" y="2202656"/>
                  <a:pt x="128540" y="2201561"/>
                  <a:pt x="126725" y="2199608"/>
                </a:cubicBezTo>
                <a:cubicBezTo>
                  <a:pt x="122838" y="2195960"/>
                  <a:pt x="122644" y="2189851"/>
                  <a:pt x="126292" y="2185964"/>
                </a:cubicBezTo>
                <a:cubicBezTo>
                  <a:pt x="126432" y="2185816"/>
                  <a:pt x="126576" y="2185671"/>
                  <a:pt x="126725" y="2185532"/>
                </a:cubicBezTo>
                <a:close/>
                <a:moveTo>
                  <a:pt x="1501331" y="658706"/>
                </a:moveTo>
                <a:cubicBezTo>
                  <a:pt x="1505273" y="654763"/>
                  <a:pt x="1511665" y="654763"/>
                  <a:pt x="1515608" y="658706"/>
                </a:cubicBezTo>
                <a:cubicBezTo>
                  <a:pt x="1519550" y="662648"/>
                  <a:pt x="1519550" y="669040"/>
                  <a:pt x="1515608" y="672983"/>
                </a:cubicBezTo>
                <a:lnTo>
                  <a:pt x="30808" y="2157380"/>
                </a:lnTo>
                <a:cubicBezTo>
                  <a:pt x="28965" y="2159293"/>
                  <a:pt x="26427" y="2160381"/>
                  <a:pt x="23770" y="2160397"/>
                </a:cubicBezTo>
                <a:cubicBezTo>
                  <a:pt x="21053" y="2160390"/>
                  <a:pt x="18449" y="2159305"/>
                  <a:pt x="16531" y="2157380"/>
                </a:cubicBezTo>
                <a:cubicBezTo>
                  <a:pt x="12699" y="2153471"/>
                  <a:pt x="12699" y="2147214"/>
                  <a:pt x="16531" y="2143305"/>
                </a:cubicBezTo>
                <a:close/>
                <a:moveTo>
                  <a:pt x="1464676" y="556899"/>
                </a:moveTo>
                <a:cubicBezTo>
                  <a:pt x="1464695" y="556918"/>
                  <a:pt x="1464715" y="556937"/>
                  <a:pt x="1464734" y="556957"/>
                </a:cubicBezTo>
                <a:cubicBezTo>
                  <a:pt x="1468621" y="560605"/>
                  <a:pt x="1468815" y="566713"/>
                  <a:pt x="1465167" y="570600"/>
                </a:cubicBezTo>
                <a:cubicBezTo>
                  <a:pt x="1465027" y="570749"/>
                  <a:pt x="1464883" y="570893"/>
                  <a:pt x="1464734" y="571033"/>
                </a:cubicBezTo>
                <a:lnTo>
                  <a:pt x="0" y="2035767"/>
                </a:lnTo>
                <a:lnTo>
                  <a:pt x="0" y="2007414"/>
                </a:lnTo>
                <a:lnTo>
                  <a:pt x="1450457" y="556957"/>
                </a:lnTo>
                <a:cubicBezTo>
                  <a:pt x="1454367" y="553015"/>
                  <a:pt x="1460733" y="552988"/>
                  <a:pt x="1464676" y="556899"/>
                </a:cubicBezTo>
                <a:close/>
                <a:moveTo>
                  <a:pt x="1409177" y="460580"/>
                </a:moveTo>
                <a:cubicBezTo>
                  <a:pt x="1409196" y="460599"/>
                  <a:pt x="1409216" y="460618"/>
                  <a:pt x="1409235" y="460638"/>
                </a:cubicBezTo>
                <a:cubicBezTo>
                  <a:pt x="1413067" y="464547"/>
                  <a:pt x="1413067" y="470804"/>
                  <a:pt x="1409235" y="474714"/>
                </a:cubicBezTo>
                <a:lnTo>
                  <a:pt x="0" y="1883768"/>
                </a:lnTo>
                <a:lnTo>
                  <a:pt x="0" y="1855417"/>
                </a:lnTo>
                <a:lnTo>
                  <a:pt x="1394958" y="460638"/>
                </a:lnTo>
                <a:cubicBezTo>
                  <a:pt x="1398868" y="456696"/>
                  <a:pt x="1405234" y="456669"/>
                  <a:pt x="1409177" y="460580"/>
                </a:cubicBezTo>
                <a:close/>
                <a:moveTo>
                  <a:pt x="1325584" y="377591"/>
                </a:moveTo>
                <a:cubicBezTo>
                  <a:pt x="1329526" y="373648"/>
                  <a:pt x="1335918" y="373648"/>
                  <a:pt x="1339861" y="377591"/>
                </a:cubicBezTo>
                <a:cubicBezTo>
                  <a:pt x="1343803" y="381533"/>
                  <a:pt x="1343803" y="387925"/>
                  <a:pt x="1339861" y="391868"/>
                </a:cubicBezTo>
                <a:lnTo>
                  <a:pt x="0" y="1731558"/>
                </a:lnTo>
                <a:lnTo>
                  <a:pt x="0" y="1703005"/>
                </a:lnTo>
                <a:close/>
                <a:moveTo>
                  <a:pt x="1251787" y="299369"/>
                </a:moveTo>
                <a:cubicBezTo>
                  <a:pt x="1255674" y="295482"/>
                  <a:pt x="1261976" y="295482"/>
                  <a:pt x="1265863" y="299369"/>
                </a:cubicBezTo>
                <a:cubicBezTo>
                  <a:pt x="1269750" y="303256"/>
                  <a:pt x="1269750" y="309558"/>
                  <a:pt x="1265863" y="313445"/>
                </a:cubicBezTo>
                <a:lnTo>
                  <a:pt x="0" y="1579308"/>
                </a:lnTo>
                <a:lnTo>
                  <a:pt x="0" y="1550837"/>
                </a:lnTo>
                <a:close/>
                <a:moveTo>
                  <a:pt x="1182555" y="230139"/>
                </a:moveTo>
                <a:cubicBezTo>
                  <a:pt x="1182575" y="230158"/>
                  <a:pt x="1182594" y="230178"/>
                  <a:pt x="1182613" y="230197"/>
                </a:cubicBezTo>
                <a:cubicBezTo>
                  <a:pt x="1186470" y="234175"/>
                  <a:pt x="1186470" y="240496"/>
                  <a:pt x="1182613" y="244474"/>
                </a:cubicBezTo>
                <a:lnTo>
                  <a:pt x="0" y="1427087"/>
                </a:lnTo>
                <a:lnTo>
                  <a:pt x="0" y="1398534"/>
                </a:lnTo>
                <a:lnTo>
                  <a:pt x="1168337" y="230197"/>
                </a:lnTo>
                <a:cubicBezTo>
                  <a:pt x="1172247" y="226255"/>
                  <a:pt x="1178613" y="226228"/>
                  <a:pt x="1182555" y="230139"/>
                </a:cubicBezTo>
                <a:close/>
                <a:moveTo>
                  <a:pt x="1074833" y="171682"/>
                </a:moveTo>
                <a:cubicBezTo>
                  <a:pt x="1078743" y="167850"/>
                  <a:pt x="1085000" y="167850"/>
                  <a:pt x="1088909" y="171682"/>
                </a:cubicBezTo>
                <a:cubicBezTo>
                  <a:pt x="1092851" y="175592"/>
                  <a:pt x="1092877" y="181958"/>
                  <a:pt x="1088967" y="185901"/>
                </a:cubicBezTo>
                <a:cubicBezTo>
                  <a:pt x="1088948" y="185920"/>
                  <a:pt x="1088928" y="185940"/>
                  <a:pt x="1088909" y="185959"/>
                </a:cubicBezTo>
                <a:lnTo>
                  <a:pt x="0" y="1274440"/>
                </a:lnTo>
                <a:lnTo>
                  <a:pt x="0" y="1246374"/>
                </a:lnTo>
                <a:close/>
                <a:moveTo>
                  <a:pt x="977308" y="116786"/>
                </a:moveTo>
                <a:cubicBezTo>
                  <a:pt x="981250" y="112843"/>
                  <a:pt x="987643" y="112843"/>
                  <a:pt x="991585" y="116786"/>
                </a:cubicBezTo>
                <a:cubicBezTo>
                  <a:pt x="995527" y="120728"/>
                  <a:pt x="995527" y="127120"/>
                  <a:pt x="991585" y="131063"/>
                </a:cubicBezTo>
                <a:lnTo>
                  <a:pt x="0" y="1122514"/>
                </a:lnTo>
                <a:lnTo>
                  <a:pt x="0" y="1093962"/>
                </a:lnTo>
                <a:close/>
                <a:moveTo>
                  <a:pt x="99579" y="80591"/>
                </a:moveTo>
                <a:cubicBezTo>
                  <a:pt x="103522" y="76648"/>
                  <a:pt x="109914" y="76648"/>
                  <a:pt x="113856" y="80591"/>
                </a:cubicBezTo>
                <a:cubicBezTo>
                  <a:pt x="117799" y="84533"/>
                  <a:pt x="117799" y="90925"/>
                  <a:pt x="113856" y="94868"/>
                </a:cubicBezTo>
                <a:lnTo>
                  <a:pt x="0" y="208724"/>
                </a:lnTo>
                <a:lnTo>
                  <a:pt x="0" y="180201"/>
                </a:lnTo>
                <a:close/>
                <a:moveTo>
                  <a:pt x="886158" y="69875"/>
                </a:moveTo>
                <a:cubicBezTo>
                  <a:pt x="886178" y="69895"/>
                  <a:pt x="886197" y="69913"/>
                  <a:pt x="886217" y="69933"/>
                </a:cubicBezTo>
                <a:cubicBezTo>
                  <a:pt x="890073" y="73911"/>
                  <a:pt x="890073" y="80232"/>
                  <a:pt x="886217" y="84210"/>
                </a:cubicBezTo>
                <a:lnTo>
                  <a:pt x="0" y="970303"/>
                </a:lnTo>
                <a:lnTo>
                  <a:pt x="0" y="941751"/>
                </a:lnTo>
                <a:lnTo>
                  <a:pt x="871940" y="69933"/>
                </a:lnTo>
                <a:cubicBezTo>
                  <a:pt x="875850" y="65991"/>
                  <a:pt x="882216" y="65964"/>
                  <a:pt x="886158" y="69875"/>
                </a:cubicBezTo>
                <a:close/>
                <a:moveTo>
                  <a:pt x="753100" y="36352"/>
                </a:moveTo>
                <a:cubicBezTo>
                  <a:pt x="757078" y="32496"/>
                  <a:pt x="763399" y="32496"/>
                  <a:pt x="767377" y="36352"/>
                </a:cubicBezTo>
                <a:cubicBezTo>
                  <a:pt x="771319" y="40263"/>
                  <a:pt x="771345" y="46628"/>
                  <a:pt x="767435" y="50571"/>
                </a:cubicBezTo>
                <a:cubicBezTo>
                  <a:pt x="767416" y="50590"/>
                  <a:pt x="767396" y="50610"/>
                  <a:pt x="767377" y="50629"/>
                </a:cubicBezTo>
                <a:lnTo>
                  <a:pt x="0" y="817892"/>
                </a:lnTo>
                <a:lnTo>
                  <a:pt x="0" y="789340"/>
                </a:lnTo>
                <a:close/>
                <a:moveTo>
                  <a:pt x="320110" y="26844"/>
                </a:moveTo>
                <a:cubicBezTo>
                  <a:pt x="320129" y="26863"/>
                  <a:pt x="320149" y="26882"/>
                  <a:pt x="320168" y="26902"/>
                </a:cubicBezTo>
                <a:cubicBezTo>
                  <a:pt x="324000" y="30812"/>
                  <a:pt x="324000" y="37068"/>
                  <a:pt x="320168" y="40978"/>
                </a:cubicBezTo>
                <a:lnTo>
                  <a:pt x="0" y="361075"/>
                </a:lnTo>
                <a:lnTo>
                  <a:pt x="0" y="332726"/>
                </a:lnTo>
                <a:lnTo>
                  <a:pt x="305891" y="26902"/>
                </a:lnTo>
                <a:cubicBezTo>
                  <a:pt x="309801" y="22961"/>
                  <a:pt x="316167" y="22933"/>
                  <a:pt x="320110" y="26844"/>
                </a:cubicBezTo>
                <a:close/>
                <a:moveTo>
                  <a:pt x="631788" y="20208"/>
                </a:moveTo>
                <a:cubicBezTo>
                  <a:pt x="631808" y="20227"/>
                  <a:pt x="631827" y="20246"/>
                  <a:pt x="631846" y="20266"/>
                </a:cubicBezTo>
                <a:cubicBezTo>
                  <a:pt x="635679" y="24176"/>
                  <a:pt x="635679" y="30432"/>
                  <a:pt x="631846" y="34342"/>
                </a:cubicBezTo>
                <a:lnTo>
                  <a:pt x="0" y="665776"/>
                </a:lnTo>
                <a:lnTo>
                  <a:pt x="0" y="637332"/>
                </a:lnTo>
                <a:lnTo>
                  <a:pt x="617570" y="20266"/>
                </a:lnTo>
                <a:cubicBezTo>
                  <a:pt x="621480" y="16324"/>
                  <a:pt x="627846" y="16297"/>
                  <a:pt x="631788" y="20208"/>
                </a:cubicBezTo>
                <a:close/>
                <a:moveTo>
                  <a:pt x="496661" y="2915"/>
                </a:moveTo>
                <a:cubicBezTo>
                  <a:pt x="496681" y="2934"/>
                  <a:pt x="496700" y="2953"/>
                  <a:pt x="496720" y="2973"/>
                </a:cubicBezTo>
                <a:cubicBezTo>
                  <a:pt x="500607" y="6621"/>
                  <a:pt x="500799" y="12729"/>
                  <a:pt x="497152" y="16616"/>
                </a:cubicBezTo>
                <a:cubicBezTo>
                  <a:pt x="497013" y="16765"/>
                  <a:pt x="496868" y="16909"/>
                  <a:pt x="496720" y="17049"/>
                </a:cubicBezTo>
                <a:lnTo>
                  <a:pt x="0" y="513769"/>
                </a:lnTo>
                <a:lnTo>
                  <a:pt x="0" y="485416"/>
                </a:lnTo>
                <a:lnTo>
                  <a:pt x="482443" y="2973"/>
                </a:lnTo>
                <a:cubicBezTo>
                  <a:pt x="486353" y="-969"/>
                  <a:pt x="492719" y="-996"/>
                  <a:pt x="496661" y="2915"/>
                </a:cubicBezTo>
                <a:close/>
              </a:path>
            </a:pathLst>
          </a:custGeom>
          <a:solidFill>
            <a:schemeClr val="accent4">
              <a:alpha val="50000"/>
            </a:schemeClr>
          </a:solidFill>
          <a:ln w="20071" cap="flat">
            <a:noFill/>
            <a:prstDash val="solid"/>
            <a:miter/>
          </a:ln>
        </p:spPr>
        <p:txBody>
          <a:bodyPr rtlCol="0" anchor="ctr"/>
          <a:lstStyle/>
          <a:p>
            <a:endParaRPr lang="en-US" sz="1800" dirty="0"/>
          </a:p>
        </p:txBody>
      </p:sp>
      <p:grpSp>
        <p:nvGrpSpPr>
          <p:cNvPr id="68" name="Group 67">
            <a:extLst>
              <a:ext uri="{FF2B5EF4-FFF2-40B4-BE49-F238E27FC236}">
                <a16:creationId xmlns:a16="http://schemas.microsoft.com/office/drawing/2014/main" id="{2C8D71F1-F450-3540-B0DB-5E198AFD6884}"/>
              </a:ext>
            </a:extLst>
          </p:cNvPr>
          <p:cNvGrpSpPr/>
          <p:nvPr userDrawn="1"/>
        </p:nvGrpSpPr>
        <p:grpSpPr>
          <a:xfrm>
            <a:off x="282293" y="2563082"/>
            <a:ext cx="3178762" cy="580089"/>
            <a:chOff x="5098310" y="621568"/>
            <a:chExt cx="1477115" cy="269557"/>
          </a:xfrm>
          <a:gradFill>
            <a:gsLst>
              <a:gs pos="18000">
                <a:schemeClr val="accent4">
                  <a:alpha val="8000"/>
                </a:schemeClr>
              </a:gs>
              <a:gs pos="48000">
                <a:schemeClr val="accent4">
                  <a:alpha val="47000"/>
                </a:schemeClr>
              </a:gs>
              <a:gs pos="78000">
                <a:schemeClr val="accent4"/>
              </a:gs>
            </a:gsLst>
            <a:lin ang="600000" scaled="0"/>
          </a:gradFill>
        </p:grpSpPr>
        <p:sp>
          <p:nvSpPr>
            <p:cNvPr id="69" name="Freeform 68">
              <a:extLst>
                <a:ext uri="{FF2B5EF4-FFF2-40B4-BE49-F238E27FC236}">
                  <a16:creationId xmlns:a16="http://schemas.microsoft.com/office/drawing/2014/main" id="{6E61787F-F6EE-7A4C-BEC3-3F8FB657CA58}"/>
                </a:ext>
              </a:extLst>
            </p:cNvPr>
            <p:cNvSpPr/>
            <p:nvPr/>
          </p:nvSpPr>
          <p:spPr>
            <a:xfrm>
              <a:off x="5976866"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sz="1800" dirty="0"/>
            </a:p>
          </p:txBody>
        </p:sp>
        <p:sp>
          <p:nvSpPr>
            <p:cNvPr id="70" name="Freeform 69">
              <a:extLst>
                <a:ext uri="{FF2B5EF4-FFF2-40B4-BE49-F238E27FC236}">
                  <a16:creationId xmlns:a16="http://schemas.microsoft.com/office/drawing/2014/main" id="{96B83B50-0CCF-A845-A364-EA85E6261AFF}"/>
                </a:ext>
              </a:extLst>
            </p:cNvPr>
            <p:cNvSpPr/>
            <p:nvPr/>
          </p:nvSpPr>
          <p:spPr>
            <a:xfrm>
              <a:off x="5683964" y="621949"/>
              <a:ext cx="305937" cy="269176"/>
            </a:xfrm>
            <a:custGeom>
              <a:avLst/>
              <a:gdLst>
                <a:gd name="connsiteX0" fmla="*/ 16238 w 305937"/>
                <a:gd name="connsiteY0" fmla="*/ 269177 h 269176"/>
                <a:gd name="connsiteX1" fmla="*/ 174353 w 305937"/>
                <a:gd name="connsiteY1" fmla="*/ 269177 h 269176"/>
                <a:gd name="connsiteX2" fmla="*/ 188926 w 305937"/>
                <a:gd name="connsiteY2" fmla="*/ 259652 h 269176"/>
                <a:gd name="connsiteX3" fmla="*/ 304274 w 305937"/>
                <a:gd name="connsiteY3" fmla="*/ 23336 h 269176"/>
                <a:gd name="connsiteX4" fmla="*/ 296883 w 305937"/>
                <a:gd name="connsiteY4" fmla="*/ 1661 h 269176"/>
                <a:gd name="connsiteX5" fmla="*/ 289701 w 305937"/>
                <a:gd name="connsiteY5" fmla="*/ 0 h 269176"/>
                <a:gd name="connsiteX6" fmla="*/ 131586 w 305937"/>
                <a:gd name="connsiteY6" fmla="*/ 0 h 269176"/>
                <a:gd name="connsiteX7" fmla="*/ 117012 w 305937"/>
                <a:gd name="connsiteY7" fmla="*/ 9525 h 269176"/>
                <a:gd name="connsiteX8" fmla="*/ 1665 w 305937"/>
                <a:gd name="connsiteY8" fmla="*/ 245840 h 269176"/>
                <a:gd name="connsiteX9" fmla="*/ 9052 w 305937"/>
                <a:gd name="connsiteY9" fmla="*/ 267515 h 269176"/>
                <a:gd name="connsiteX10" fmla="*/ 16238 w 305937"/>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937" h="269176">
                  <a:moveTo>
                    <a:pt x="16238" y="269177"/>
                  </a:moveTo>
                  <a:lnTo>
                    <a:pt x="174353" y="269177"/>
                  </a:lnTo>
                  <a:cubicBezTo>
                    <a:pt x="180657" y="269129"/>
                    <a:pt x="186352" y="265407"/>
                    <a:pt x="188926" y="259652"/>
                  </a:cubicBezTo>
                  <a:lnTo>
                    <a:pt x="304274" y="23336"/>
                  </a:lnTo>
                  <a:cubicBezTo>
                    <a:pt x="308217" y="15311"/>
                    <a:pt x="304912" y="5606"/>
                    <a:pt x="296883" y="1661"/>
                  </a:cubicBezTo>
                  <a:cubicBezTo>
                    <a:pt x="294654" y="562"/>
                    <a:pt x="292196" y="-7"/>
                    <a:pt x="289701" y="0"/>
                  </a:cubicBezTo>
                  <a:lnTo>
                    <a:pt x="131586" y="0"/>
                  </a:lnTo>
                  <a:cubicBezTo>
                    <a:pt x="125289" y="71"/>
                    <a:pt x="119605" y="3786"/>
                    <a:pt x="117012"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dirty="0"/>
            </a:p>
          </p:txBody>
        </p:sp>
        <p:sp>
          <p:nvSpPr>
            <p:cNvPr id="71" name="Freeform 70">
              <a:extLst>
                <a:ext uri="{FF2B5EF4-FFF2-40B4-BE49-F238E27FC236}">
                  <a16:creationId xmlns:a16="http://schemas.microsoft.com/office/drawing/2014/main" id="{D454FE6A-A3E3-664E-A4C7-74EAC738E1FE}"/>
                </a:ext>
              </a:extLst>
            </p:cNvPr>
            <p:cNvSpPr/>
            <p:nvPr/>
          </p:nvSpPr>
          <p:spPr>
            <a:xfrm>
              <a:off x="5391118" y="621949"/>
              <a:ext cx="305881" cy="269176"/>
            </a:xfrm>
            <a:custGeom>
              <a:avLst/>
              <a:gdLst>
                <a:gd name="connsiteX0" fmla="*/ 16238 w 305881"/>
                <a:gd name="connsiteY0" fmla="*/ 269176 h 269176"/>
                <a:gd name="connsiteX1" fmla="*/ 174353 w 305881"/>
                <a:gd name="connsiteY1" fmla="*/ 269176 h 269176"/>
                <a:gd name="connsiteX2" fmla="*/ 188926 w 305881"/>
                <a:gd name="connsiteY2" fmla="*/ 259651 h 269176"/>
                <a:gd name="connsiteX3" fmla="*/ 304274 w 305881"/>
                <a:gd name="connsiteY3" fmla="*/ 23336 h 269176"/>
                <a:gd name="connsiteX4" fmla="*/ 296639 w 305881"/>
                <a:gd name="connsiteY4" fmla="*/ 1604 h 269176"/>
                <a:gd name="connsiteX5" fmla="*/ 289605 w 305881"/>
                <a:gd name="connsiteY5" fmla="*/ 0 h 269176"/>
                <a:gd name="connsiteX6" fmla="*/ 131586 w 305881"/>
                <a:gd name="connsiteY6" fmla="*/ 0 h 269176"/>
                <a:gd name="connsiteX7" fmla="*/ 116917 w 305881"/>
                <a:gd name="connsiteY7" fmla="*/ 9525 h 269176"/>
                <a:gd name="connsiteX8" fmla="*/ 1665 w 305881"/>
                <a:gd name="connsiteY8" fmla="*/ 245840 h 269176"/>
                <a:gd name="connsiteX9" fmla="*/ 9052 w 305881"/>
                <a:gd name="connsiteY9" fmla="*/ 267515 h 269176"/>
                <a:gd name="connsiteX10" fmla="*/ 16238 w 305881"/>
                <a:gd name="connsiteY10" fmla="*/ 269176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81" h="269176">
                  <a:moveTo>
                    <a:pt x="16238" y="269176"/>
                  </a:moveTo>
                  <a:lnTo>
                    <a:pt x="174353" y="269176"/>
                  </a:lnTo>
                  <a:cubicBezTo>
                    <a:pt x="180657" y="269129"/>
                    <a:pt x="186353" y="265406"/>
                    <a:pt x="188926" y="259651"/>
                  </a:cubicBezTo>
                  <a:lnTo>
                    <a:pt x="304274" y="23336"/>
                  </a:lnTo>
                  <a:cubicBezTo>
                    <a:pt x="308167" y="15227"/>
                    <a:pt x="304748" y="5497"/>
                    <a:pt x="296639" y="1604"/>
                  </a:cubicBezTo>
                  <a:cubicBezTo>
                    <a:pt x="294444" y="551"/>
                    <a:pt x="292040" y="2"/>
                    <a:pt x="289605" y="0"/>
                  </a:cubicBezTo>
                  <a:lnTo>
                    <a:pt x="131586" y="0"/>
                  </a:lnTo>
                  <a:cubicBezTo>
                    <a:pt x="125269" y="81"/>
                    <a:pt x="119561" y="3787"/>
                    <a:pt x="116917" y="9525"/>
                  </a:cubicBezTo>
                  <a:lnTo>
                    <a:pt x="1665" y="245840"/>
                  </a:lnTo>
                  <a:cubicBezTo>
                    <a:pt x="-2281" y="253866"/>
                    <a:pt x="1026" y="263570"/>
                    <a:pt x="9052" y="267515"/>
                  </a:cubicBezTo>
                  <a:cubicBezTo>
                    <a:pt x="11288" y="268615"/>
                    <a:pt x="13747" y="269183"/>
                    <a:pt x="16238" y="269176"/>
                  </a:cubicBezTo>
                  <a:close/>
                </a:path>
              </a:pathLst>
            </a:custGeom>
            <a:grpFill/>
            <a:ln w="9525" cap="flat">
              <a:noFill/>
              <a:prstDash val="solid"/>
              <a:miter/>
            </a:ln>
          </p:spPr>
          <p:txBody>
            <a:bodyPr rtlCol="0" anchor="ctr"/>
            <a:lstStyle/>
            <a:p>
              <a:endParaRPr lang="en-US" sz="1800" dirty="0"/>
            </a:p>
          </p:txBody>
        </p:sp>
        <p:sp>
          <p:nvSpPr>
            <p:cNvPr id="72" name="Freeform 71">
              <a:extLst>
                <a:ext uri="{FF2B5EF4-FFF2-40B4-BE49-F238E27FC236}">
                  <a16:creationId xmlns:a16="http://schemas.microsoft.com/office/drawing/2014/main" id="{8D479E64-D1F6-B047-94D5-E82B46763710}"/>
                </a:ext>
              </a:extLst>
            </p:cNvPr>
            <p:cNvSpPr/>
            <p:nvPr/>
          </p:nvSpPr>
          <p:spPr>
            <a:xfrm>
              <a:off x="5098310" y="621949"/>
              <a:ext cx="305843" cy="269176"/>
            </a:xfrm>
            <a:custGeom>
              <a:avLst/>
              <a:gdLst>
                <a:gd name="connsiteX0" fmla="*/ 16238 w 305843"/>
                <a:gd name="connsiteY0" fmla="*/ 269177 h 269176"/>
                <a:gd name="connsiteX1" fmla="*/ 174353 w 305843"/>
                <a:gd name="connsiteY1" fmla="*/ 269177 h 269176"/>
                <a:gd name="connsiteX2" fmla="*/ 188926 w 305843"/>
                <a:gd name="connsiteY2" fmla="*/ 259652 h 269176"/>
                <a:gd name="connsiteX3" fmla="*/ 304179 w 305843"/>
                <a:gd name="connsiteY3" fmla="*/ 23336 h 269176"/>
                <a:gd name="connsiteX4" fmla="*/ 296791 w 305843"/>
                <a:gd name="connsiteY4" fmla="*/ 1661 h 269176"/>
                <a:gd name="connsiteX5" fmla="*/ 289605 w 305843"/>
                <a:gd name="connsiteY5" fmla="*/ 0 h 269176"/>
                <a:gd name="connsiteX6" fmla="*/ 131490 w 305843"/>
                <a:gd name="connsiteY6" fmla="*/ 0 h 269176"/>
                <a:gd name="connsiteX7" fmla="*/ 116917 w 305843"/>
                <a:gd name="connsiteY7" fmla="*/ 9525 h 269176"/>
                <a:gd name="connsiteX8" fmla="*/ 1665 w 305843"/>
                <a:gd name="connsiteY8" fmla="*/ 245840 h 269176"/>
                <a:gd name="connsiteX9" fmla="*/ 9052 w 305843"/>
                <a:gd name="connsiteY9" fmla="*/ 267515 h 269176"/>
                <a:gd name="connsiteX10" fmla="*/ 16238 w 305843"/>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43" h="269176">
                  <a:moveTo>
                    <a:pt x="16238" y="269177"/>
                  </a:moveTo>
                  <a:lnTo>
                    <a:pt x="174353" y="269177"/>
                  </a:lnTo>
                  <a:cubicBezTo>
                    <a:pt x="180650" y="269105"/>
                    <a:pt x="186334" y="265390"/>
                    <a:pt x="188926" y="259652"/>
                  </a:cubicBezTo>
                  <a:lnTo>
                    <a:pt x="304179" y="23336"/>
                  </a:lnTo>
                  <a:cubicBezTo>
                    <a:pt x="308124" y="15311"/>
                    <a:pt x="304817" y="5606"/>
                    <a:pt x="296791" y="1661"/>
                  </a:cubicBezTo>
                  <a:cubicBezTo>
                    <a:pt x="294556" y="562"/>
                    <a:pt x="292096" y="-7"/>
                    <a:pt x="289605" y="0"/>
                  </a:cubicBezTo>
                  <a:lnTo>
                    <a:pt x="131490" y="0"/>
                  </a:lnTo>
                  <a:cubicBezTo>
                    <a:pt x="125201" y="94"/>
                    <a:pt x="119528" y="3802"/>
                    <a:pt x="116917"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dirty="0"/>
            </a:p>
          </p:txBody>
        </p:sp>
        <p:sp>
          <p:nvSpPr>
            <p:cNvPr id="73" name="Freeform 72">
              <a:extLst>
                <a:ext uri="{FF2B5EF4-FFF2-40B4-BE49-F238E27FC236}">
                  <a16:creationId xmlns:a16="http://schemas.microsoft.com/office/drawing/2014/main" id="{9D6FCB8E-2ABB-764A-9A10-2B11150949E3}"/>
                </a:ext>
              </a:extLst>
            </p:cNvPr>
            <p:cNvSpPr/>
            <p:nvPr/>
          </p:nvSpPr>
          <p:spPr>
            <a:xfrm>
              <a:off x="6269628" y="621568"/>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sz="1800" dirty="0"/>
            </a:p>
          </p:txBody>
        </p:sp>
      </p:grpSp>
      <p:grpSp>
        <p:nvGrpSpPr>
          <p:cNvPr id="74" name="Group 73">
            <a:extLst>
              <a:ext uri="{FF2B5EF4-FFF2-40B4-BE49-F238E27FC236}">
                <a16:creationId xmlns:a16="http://schemas.microsoft.com/office/drawing/2014/main" id="{6E7AA431-B148-DE41-ACCF-557D55B3AAA1}"/>
              </a:ext>
            </a:extLst>
          </p:cNvPr>
          <p:cNvGrpSpPr/>
          <p:nvPr userDrawn="1"/>
        </p:nvGrpSpPr>
        <p:grpSpPr>
          <a:xfrm>
            <a:off x="532640" y="2827448"/>
            <a:ext cx="589578" cy="716724"/>
            <a:chOff x="1558649" y="860856"/>
            <a:chExt cx="852361" cy="1036178"/>
          </a:xfrm>
        </p:grpSpPr>
        <p:sp>
          <p:nvSpPr>
            <p:cNvPr id="75" name="Freeform 4">
              <a:extLst>
                <a:ext uri="{FF2B5EF4-FFF2-40B4-BE49-F238E27FC236}">
                  <a16:creationId xmlns:a16="http://schemas.microsoft.com/office/drawing/2014/main" id="{2726E3D1-AC76-4549-8A59-F0AB0B1B859D}"/>
                </a:ext>
              </a:extLst>
            </p:cNvPr>
            <p:cNvSpPr/>
            <p:nvPr/>
          </p:nvSpPr>
          <p:spPr>
            <a:xfrm>
              <a:off x="1558649" y="860856"/>
              <a:ext cx="852361" cy="1036178"/>
            </a:xfrm>
            <a:custGeom>
              <a:avLst/>
              <a:gdLst/>
              <a:ahLst/>
              <a:cxnLst/>
              <a:rect l="0" t="0" r="r" b="b"/>
              <a:pathLst>
                <a:path w="3262" h="4406">
                  <a:moveTo>
                    <a:pt x="1628" y="0"/>
                  </a:moveTo>
                  <a:cubicBezTo>
                    <a:pt x="1594" y="0"/>
                    <a:pt x="1561" y="9"/>
                    <a:pt x="1530" y="27"/>
                  </a:cubicBezTo>
                  <a:cubicBezTo>
                    <a:pt x="1141" y="257"/>
                    <a:pt x="1141" y="257"/>
                    <a:pt x="1141" y="257"/>
                  </a:cubicBezTo>
                  <a:cubicBezTo>
                    <a:pt x="935" y="383"/>
                    <a:pt x="710" y="468"/>
                    <a:pt x="477" y="510"/>
                  </a:cubicBezTo>
                  <a:cubicBezTo>
                    <a:pt x="262" y="548"/>
                    <a:pt x="262" y="548"/>
                    <a:pt x="262" y="548"/>
                  </a:cubicBezTo>
                  <a:cubicBezTo>
                    <a:pt x="127" y="573"/>
                    <a:pt x="30" y="698"/>
                    <a:pt x="32" y="845"/>
                  </a:cubicBezTo>
                  <a:cubicBezTo>
                    <a:pt x="42" y="2150"/>
                    <a:pt x="42" y="2150"/>
                    <a:pt x="42" y="2150"/>
                  </a:cubicBezTo>
                  <a:cubicBezTo>
                    <a:pt x="42" y="2391"/>
                    <a:pt x="0" y="2666"/>
                    <a:pt x="296" y="3129"/>
                  </a:cubicBezTo>
                  <a:cubicBezTo>
                    <a:pt x="527" y="3489"/>
                    <a:pt x="1210" y="4103"/>
                    <a:pt x="1498" y="4354"/>
                  </a:cubicBezTo>
                  <a:cubicBezTo>
                    <a:pt x="1537" y="4389"/>
                    <a:pt x="1583" y="4405"/>
                    <a:pt x="1629" y="4405"/>
                  </a:cubicBezTo>
                  <a:cubicBezTo>
                    <a:pt x="1677" y="4405"/>
                    <a:pt x="1723" y="4389"/>
                    <a:pt x="1760" y="4354"/>
                  </a:cubicBezTo>
                  <a:cubicBezTo>
                    <a:pt x="2050" y="4103"/>
                    <a:pt x="2733" y="3489"/>
                    <a:pt x="2964" y="3129"/>
                  </a:cubicBezTo>
                  <a:cubicBezTo>
                    <a:pt x="3261" y="2666"/>
                    <a:pt x="3217" y="2391"/>
                    <a:pt x="3218" y="2150"/>
                  </a:cubicBezTo>
                  <a:cubicBezTo>
                    <a:pt x="3228" y="847"/>
                    <a:pt x="3228" y="847"/>
                    <a:pt x="3228" y="847"/>
                  </a:cubicBezTo>
                  <a:cubicBezTo>
                    <a:pt x="3228" y="839"/>
                    <a:pt x="3228" y="839"/>
                    <a:pt x="3228" y="839"/>
                  </a:cubicBezTo>
                  <a:cubicBezTo>
                    <a:pt x="3227" y="695"/>
                    <a:pt x="3129" y="573"/>
                    <a:pt x="2998" y="548"/>
                  </a:cubicBezTo>
                  <a:cubicBezTo>
                    <a:pt x="2783" y="510"/>
                    <a:pt x="2783" y="510"/>
                    <a:pt x="2783" y="510"/>
                  </a:cubicBezTo>
                  <a:cubicBezTo>
                    <a:pt x="2550" y="468"/>
                    <a:pt x="2325" y="383"/>
                    <a:pt x="2120" y="257"/>
                  </a:cubicBezTo>
                  <a:cubicBezTo>
                    <a:pt x="1730" y="27"/>
                    <a:pt x="1730" y="27"/>
                    <a:pt x="1730" y="27"/>
                  </a:cubicBezTo>
                  <a:cubicBezTo>
                    <a:pt x="1699" y="9"/>
                    <a:pt x="1664" y="0"/>
                    <a:pt x="1630" y="0"/>
                  </a:cubicBezTo>
                  <a:lnTo>
                    <a:pt x="1628" y="0"/>
                  </a:lnTo>
                </a:path>
              </a:pathLst>
            </a:custGeom>
            <a:solidFill>
              <a:schemeClr val="accent2"/>
            </a:solidFill>
            <a:ln w="9525" cap="flat">
              <a:noFill/>
              <a:prstDash val="solid"/>
              <a:miter/>
            </a:ln>
          </p:spPr>
        </p:sp>
        <p:sp>
          <p:nvSpPr>
            <p:cNvPr id="76" name="Freeform 2">
              <a:extLst>
                <a:ext uri="{FF2B5EF4-FFF2-40B4-BE49-F238E27FC236}">
                  <a16:creationId xmlns:a16="http://schemas.microsoft.com/office/drawing/2014/main" id="{21F2F591-FAD5-5549-9504-7F25FDC299F3}"/>
                </a:ext>
              </a:extLst>
            </p:cNvPr>
            <p:cNvSpPr>
              <a:spLocks noChangeAspect="1"/>
            </p:cNvSpPr>
            <p:nvPr/>
          </p:nvSpPr>
          <p:spPr>
            <a:xfrm>
              <a:off x="1764647" y="1128039"/>
              <a:ext cx="440364" cy="439188"/>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bg2"/>
            </a:solidFill>
            <a:ln>
              <a:noFill/>
            </a:ln>
          </p:spPr>
        </p:sp>
      </p:grpSp>
      <p:grpSp>
        <p:nvGrpSpPr>
          <p:cNvPr id="77" name="Group 76">
            <a:extLst>
              <a:ext uri="{FF2B5EF4-FFF2-40B4-BE49-F238E27FC236}">
                <a16:creationId xmlns:a16="http://schemas.microsoft.com/office/drawing/2014/main" id="{D1043783-2090-2740-8A9B-64C1822CEE04}"/>
              </a:ext>
            </a:extLst>
          </p:cNvPr>
          <p:cNvGrpSpPr/>
          <p:nvPr userDrawn="1"/>
        </p:nvGrpSpPr>
        <p:grpSpPr>
          <a:xfrm rot="10800000" flipH="1">
            <a:off x="1302263" y="3349457"/>
            <a:ext cx="1128042" cy="207621"/>
            <a:chOff x="4467257" y="275609"/>
            <a:chExt cx="1102102" cy="202847"/>
          </a:xfrm>
          <a:solidFill>
            <a:schemeClr val="accent1"/>
          </a:solidFill>
        </p:grpSpPr>
        <p:sp>
          <p:nvSpPr>
            <p:cNvPr id="78" name="Freeform 77">
              <a:extLst>
                <a:ext uri="{FF2B5EF4-FFF2-40B4-BE49-F238E27FC236}">
                  <a16:creationId xmlns:a16="http://schemas.microsoft.com/office/drawing/2014/main" id="{A0E1DC6A-2DF2-C44F-99CE-B3F9CACACAB2}"/>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79" name="Freeform 78">
              <a:extLst>
                <a:ext uri="{FF2B5EF4-FFF2-40B4-BE49-F238E27FC236}">
                  <a16:creationId xmlns:a16="http://schemas.microsoft.com/office/drawing/2014/main" id="{7E75A8C3-88F7-CB4D-85FF-AC3527A7F278}"/>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80" name="Freeform 79">
              <a:extLst>
                <a:ext uri="{FF2B5EF4-FFF2-40B4-BE49-F238E27FC236}">
                  <a16:creationId xmlns:a16="http://schemas.microsoft.com/office/drawing/2014/main" id="{649EF03E-5723-2948-B32F-E583CF15D160}"/>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81" name="Freeform 80">
              <a:extLst>
                <a:ext uri="{FF2B5EF4-FFF2-40B4-BE49-F238E27FC236}">
                  <a16:creationId xmlns:a16="http://schemas.microsoft.com/office/drawing/2014/main" id="{08955D74-1137-144B-B2F9-137E05ABF8A0}"/>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sp>
        <p:nvSpPr>
          <p:cNvPr id="17" name="Text Placeholder 3">
            <a:extLst>
              <a:ext uri="{FF2B5EF4-FFF2-40B4-BE49-F238E27FC236}">
                <a16:creationId xmlns:a16="http://schemas.microsoft.com/office/drawing/2014/main" id="{435977C5-2F7B-7F44-B5E0-D19B891AC02F}"/>
              </a:ext>
            </a:extLst>
          </p:cNvPr>
          <p:cNvSpPr>
            <a:spLocks noGrp="1"/>
          </p:cNvSpPr>
          <p:nvPr>
            <p:ph type="body" sz="quarter" idx="10" hasCustomPrompt="1"/>
          </p:nvPr>
        </p:nvSpPr>
        <p:spPr>
          <a:xfrm>
            <a:off x="4444585" y="531813"/>
            <a:ext cx="4204117" cy="3983038"/>
          </a:xfrm>
          <a:prstGeom prst="rect">
            <a:avLst/>
          </a:prstGeom>
        </p:spPr>
        <p:txBody>
          <a:bodyPr anchor="ctr">
            <a:noAutofit/>
          </a:bodyPr>
          <a:lstStyle>
            <a:lvl1pPr marL="274313" indent="-274313">
              <a:spcBef>
                <a:spcPts val="2400"/>
              </a:spcBef>
              <a:buClr>
                <a:schemeClr val="accent2"/>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dirty="0"/>
              <a:t>Insert topic one here</a:t>
            </a:r>
          </a:p>
        </p:txBody>
      </p:sp>
      <p:sp>
        <p:nvSpPr>
          <p:cNvPr id="2" name="Rectangle 1">
            <a:extLst>
              <a:ext uri="{FF2B5EF4-FFF2-40B4-BE49-F238E27FC236}">
                <a16:creationId xmlns:a16="http://schemas.microsoft.com/office/drawing/2014/main" id="{1DDC43BC-1355-F544-8B4D-78BB1409F9B1}"/>
              </a:ext>
            </a:extLst>
          </p:cNvPr>
          <p:cNvSpPr/>
          <p:nvPr userDrawn="1"/>
        </p:nvSpPr>
        <p:spPr>
          <a:xfrm>
            <a:off x="461999" y="1765819"/>
            <a:ext cx="2145139" cy="667875"/>
          </a:xfrm>
          <a:prstGeom prst="rect">
            <a:avLst/>
          </a:prstGeom>
        </p:spPr>
        <p:txBody>
          <a:bodyPr wrap="none">
            <a:noAutofit/>
          </a:bodyPr>
          <a:lstStyle/>
          <a:p>
            <a:pPr algn="l" defTabSz="684196" rtl="0" eaLnBrk="1" fontAlgn="base" hangingPunct="1">
              <a:lnSpc>
                <a:spcPct val="85000"/>
              </a:lnSpc>
              <a:spcBef>
                <a:spcPct val="0"/>
              </a:spcBef>
              <a:spcAft>
                <a:spcPct val="0"/>
              </a:spcAft>
            </a:pPr>
            <a:r>
              <a:rPr lang="en-US" sz="4400" b="0" i="0" u="none" kern="1200" baseline="0" dirty="0">
                <a:solidFill>
                  <a:schemeClr val="bg1"/>
                </a:solidFill>
                <a:latin typeface="+mj-lt"/>
                <a:cs typeface="CiscoSansTT Thin" charset="0"/>
              </a:rPr>
              <a:t>Agenda</a:t>
            </a:r>
          </a:p>
        </p:txBody>
      </p:sp>
    </p:spTree>
    <p:extLst>
      <p:ext uri="{BB962C8B-B14F-4D97-AF65-F5344CB8AC3E}">
        <p14:creationId xmlns:p14="http://schemas.microsoft.com/office/powerpoint/2010/main" val="14576654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genda – Numbered 5">
    <p:bg>
      <p:bgPr>
        <a:solidFill>
          <a:schemeClr val="tx1"/>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37BE2A8-1232-7B42-A8FF-8C01F6C217FF}"/>
              </a:ext>
            </a:extLst>
          </p:cNvPr>
          <p:cNvSpPr>
            <a:spLocks noGrp="1"/>
          </p:cNvSpPr>
          <p:nvPr>
            <p:ph type="body" sz="quarter" idx="11" hasCustomPrompt="1"/>
          </p:nvPr>
        </p:nvSpPr>
        <p:spPr>
          <a:xfrm>
            <a:off x="4452457" y="762000"/>
            <a:ext cx="4091143" cy="457200"/>
          </a:xfrm>
          <a:prstGeom prst="rect">
            <a:avLst/>
          </a:prstGeom>
        </p:spPr>
        <p:txBody>
          <a:bodyPr anchor="ctr">
            <a:noAutofit/>
          </a:bodyPr>
          <a:lstStyle>
            <a:lvl1pPr marL="0" indent="0">
              <a:buFontTx/>
              <a:buNone/>
              <a:defRPr sz="2000">
                <a:solidFill>
                  <a:schemeClr val="bg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one here</a:t>
            </a:r>
          </a:p>
        </p:txBody>
      </p:sp>
      <p:sp>
        <p:nvSpPr>
          <p:cNvPr id="8" name="Text Placeholder 2">
            <a:extLst>
              <a:ext uri="{FF2B5EF4-FFF2-40B4-BE49-F238E27FC236}">
                <a16:creationId xmlns:a16="http://schemas.microsoft.com/office/drawing/2014/main" id="{59CFFCD8-D895-2840-9936-4EC96F042079}"/>
              </a:ext>
            </a:extLst>
          </p:cNvPr>
          <p:cNvSpPr>
            <a:spLocks noGrp="1" noChangeAspect="1"/>
          </p:cNvSpPr>
          <p:nvPr>
            <p:ph type="body" sz="quarter" idx="12" hasCustomPrompt="1"/>
          </p:nvPr>
        </p:nvSpPr>
        <p:spPr>
          <a:xfrm>
            <a:off x="3967067" y="1550565"/>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2</a:t>
            </a:r>
          </a:p>
        </p:txBody>
      </p:sp>
      <p:sp>
        <p:nvSpPr>
          <p:cNvPr id="9" name="Text Placeholder 4">
            <a:extLst>
              <a:ext uri="{FF2B5EF4-FFF2-40B4-BE49-F238E27FC236}">
                <a16:creationId xmlns:a16="http://schemas.microsoft.com/office/drawing/2014/main" id="{0DAA98AF-256D-EB4F-8CD2-9F318B8F4F3A}"/>
              </a:ext>
            </a:extLst>
          </p:cNvPr>
          <p:cNvSpPr>
            <a:spLocks noGrp="1"/>
          </p:cNvSpPr>
          <p:nvPr>
            <p:ph type="body" sz="quarter" idx="13" hasCustomPrompt="1"/>
          </p:nvPr>
        </p:nvSpPr>
        <p:spPr>
          <a:xfrm>
            <a:off x="4452457" y="1518924"/>
            <a:ext cx="4091143" cy="457200"/>
          </a:xfrm>
          <a:prstGeom prst="rect">
            <a:avLst/>
          </a:prstGeom>
        </p:spPr>
        <p:txBody>
          <a:bodyPr anchor="ctr">
            <a:noAutofit/>
          </a:bodyPr>
          <a:lstStyle>
            <a:lvl1pPr marL="0" indent="0">
              <a:buFontTx/>
              <a:buNone/>
              <a:defRPr sz="2000">
                <a:solidFill>
                  <a:schemeClr val="bg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two here</a:t>
            </a:r>
          </a:p>
        </p:txBody>
      </p:sp>
      <p:sp>
        <p:nvSpPr>
          <p:cNvPr id="10" name="Text Placeholder 2">
            <a:extLst>
              <a:ext uri="{FF2B5EF4-FFF2-40B4-BE49-F238E27FC236}">
                <a16:creationId xmlns:a16="http://schemas.microsoft.com/office/drawing/2014/main" id="{BF117D28-EE20-D346-B679-B380D9B9E3C2}"/>
              </a:ext>
            </a:extLst>
          </p:cNvPr>
          <p:cNvSpPr>
            <a:spLocks noGrp="1" noChangeAspect="1"/>
          </p:cNvSpPr>
          <p:nvPr>
            <p:ph type="body" sz="quarter" idx="14" hasCustomPrompt="1"/>
          </p:nvPr>
        </p:nvSpPr>
        <p:spPr>
          <a:xfrm>
            <a:off x="3975160" y="2307489"/>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3</a:t>
            </a:r>
          </a:p>
        </p:txBody>
      </p:sp>
      <p:sp>
        <p:nvSpPr>
          <p:cNvPr id="11" name="Text Placeholder 4">
            <a:extLst>
              <a:ext uri="{FF2B5EF4-FFF2-40B4-BE49-F238E27FC236}">
                <a16:creationId xmlns:a16="http://schemas.microsoft.com/office/drawing/2014/main" id="{CEAB2726-8CF0-0542-A39A-261B71A478C0}"/>
              </a:ext>
            </a:extLst>
          </p:cNvPr>
          <p:cNvSpPr>
            <a:spLocks noGrp="1"/>
          </p:cNvSpPr>
          <p:nvPr>
            <p:ph type="body" sz="quarter" idx="15" hasCustomPrompt="1"/>
          </p:nvPr>
        </p:nvSpPr>
        <p:spPr>
          <a:xfrm>
            <a:off x="4460550" y="2275848"/>
            <a:ext cx="4091143" cy="457200"/>
          </a:xfrm>
          <a:prstGeom prst="rect">
            <a:avLst/>
          </a:prstGeom>
        </p:spPr>
        <p:txBody>
          <a:bodyPr anchor="ctr">
            <a:noAutofit/>
          </a:bodyPr>
          <a:lstStyle>
            <a:lvl1pPr marL="0" indent="0">
              <a:buFontTx/>
              <a:buNone/>
              <a:defRPr sz="2000">
                <a:solidFill>
                  <a:schemeClr val="bg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three here</a:t>
            </a:r>
          </a:p>
        </p:txBody>
      </p:sp>
      <p:sp>
        <p:nvSpPr>
          <p:cNvPr id="12" name="Text Placeholder 2">
            <a:extLst>
              <a:ext uri="{FF2B5EF4-FFF2-40B4-BE49-F238E27FC236}">
                <a16:creationId xmlns:a16="http://schemas.microsoft.com/office/drawing/2014/main" id="{C9D29933-A44D-5946-8923-9ADD691BDC19}"/>
              </a:ext>
            </a:extLst>
          </p:cNvPr>
          <p:cNvSpPr>
            <a:spLocks noGrp="1" noChangeAspect="1"/>
          </p:cNvSpPr>
          <p:nvPr>
            <p:ph type="body" sz="quarter" idx="16" hasCustomPrompt="1"/>
          </p:nvPr>
        </p:nvSpPr>
        <p:spPr>
          <a:xfrm>
            <a:off x="3975160" y="3064413"/>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4</a:t>
            </a:r>
          </a:p>
        </p:txBody>
      </p:sp>
      <p:sp>
        <p:nvSpPr>
          <p:cNvPr id="13" name="Text Placeholder 4">
            <a:extLst>
              <a:ext uri="{FF2B5EF4-FFF2-40B4-BE49-F238E27FC236}">
                <a16:creationId xmlns:a16="http://schemas.microsoft.com/office/drawing/2014/main" id="{B5205B15-675C-DC4D-B3A4-B878F48FA2E9}"/>
              </a:ext>
            </a:extLst>
          </p:cNvPr>
          <p:cNvSpPr>
            <a:spLocks noGrp="1"/>
          </p:cNvSpPr>
          <p:nvPr>
            <p:ph type="body" sz="quarter" idx="17" hasCustomPrompt="1"/>
          </p:nvPr>
        </p:nvSpPr>
        <p:spPr>
          <a:xfrm>
            <a:off x="4460550" y="3032772"/>
            <a:ext cx="4091143" cy="457200"/>
          </a:xfrm>
          <a:prstGeom prst="rect">
            <a:avLst/>
          </a:prstGeom>
        </p:spPr>
        <p:txBody>
          <a:bodyPr anchor="ctr">
            <a:noAutofit/>
          </a:bodyPr>
          <a:lstStyle>
            <a:lvl1pPr marL="0" indent="0">
              <a:buFontTx/>
              <a:buNone/>
              <a:defRPr sz="2000">
                <a:solidFill>
                  <a:schemeClr val="bg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four here</a:t>
            </a:r>
          </a:p>
        </p:txBody>
      </p:sp>
      <p:sp>
        <p:nvSpPr>
          <p:cNvPr id="14" name="Text Placeholder 2">
            <a:extLst>
              <a:ext uri="{FF2B5EF4-FFF2-40B4-BE49-F238E27FC236}">
                <a16:creationId xmlns:a16="http://schemas.microsoft.com/office/drawing/2014/main" id="{5FE71A7A-C295-EE47-A81F-DADF384F94F0}"/>
              </a:ext>
            </a:extLst>
          </p:cNvPr>
          <p:cNvSpPr>
            <a:spLocks noGrp="1" noChangeAspect="1"/>
          </p:cNvSpPr>
          <p:nvPr>
            <p:ph type="body" sz="quarter" idx="18" hasCustomPrompt="1"/>
          </p:nvPr>
        </p:nvSpPr>
        <p:spPr>
          <a:xfrm>
            <a:off x="3975160" y="3821337"/>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5</a:t>
            </a:r>
          </a:p>
        </p:txBody>
      </p:sp>
      <p:sp>
        <p:nvSpPr>
          <p:cNvPr id="15" name="Text Placeholder 4">
            <a:extLst>
              <a:ext uri="{FF2B5EF4-FFF2-40B4-BE49-F238E27FC236}">
                <a16:creationId xmlns:a16="http://schemas.microsoft.com/office/drawing/2014/main" id="{0A1588BF-3282-6349-882A-3513E0EC56A9}"/>
              </a:ext>
            </a:extLst>
          </p:cNvPr>
          <p:cNvSpPr>
            <a:spLocks noGrp="1"/>
          </p:cNvSpPr>
          <p:nvPr>
            <p:ph type="body" sz="quarter" idx="19" hasCustomPrompt="1"/>
          </p:nvPr>
        </p:nvSpPr>
        <p:spPr>
          <a:xfrm>
            <a:off x="4460550" y="3789696"/>
            <a:ext cx="4091143" cy="457200"/>
          </a:xfrm>
          <a:prstGeom prst="rect">
            <a:avLst/>
          </a:prstGeom>
        </p:spPr>
        <p:txBody>
          <a:bodyPr anchor="ctr">
            <a:noAutofit/>
          </a:bodyPr>
          <a:lstStyle>
            <a:lvl1pPr marL="0" indent="0">
              <a:buFontTx/>
              <a:buNone/>
              <a:defRPr sz="2000">
                <a:solidFill>
                  <a:schemeClr val="bg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five here</a:t>
            </a:r>
          </a:p>
        </p:txBody>
      </p:sp>
      <p:sp>
        <p:nvSpPr>
          <p:cNvPr id="16" name="Text Placeholder 2">
            <a:extLst>
              <a:ext uri="{FF2B5EF4-FFF2-40B4-BE49-F238E27FC236}">
                <a16:creationId xmlns:a16="http://schemas.microsoft.com/office/drawing/2014/main" id="{11B905EF-54DB-A54E-B9B5-BF39F47D01B6}"/>
              </a:ext>
            </a:extLst>
          </p:cNvPr>
          <p:cNvSpPr>
            <a:spLocks noGrp="1" noChangeAspect="1"/>
          </p:cNvSpPr>
          <p:nvPr>
            <p:ph type="body" sz="quarter" idx="20" hasCustomPrompt="1"/>
          </p:nvPr>
        </p:nvSpPr>
        <p:spPr>
          <a:xfrm>
            <a:off x="3967067" y="793641"/>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1</a:t>
            </a:r>
          </a:p>
        </p:txBody>
      </p:sp>
      <p:sp>
        <p:nvSpPr>
          <p:cNvPr id="17" name="Rectangle 16">
            <a:extLst>
              <a:ext uri="{FF2B5EF4-FFF2-40B4-BE49-F238E27FC236}">
                <a16:creationId xmlns:a16="http://schemas.microsoft.com/office/drawing/2014/main" id="{22BBA3CB-DC68-E148-9C76-14197C33FCCA}"/>
              </a:ext>
            </a:extLst>
          </p:cNvPr>
          <p:cNvSpPr/>
          <p:nvPr userDrawn="1"/>
        </p:nvSpPr>
        <p:spPr>
          <a:xfrm>
            <a:off x="461999" y="2109767"/>
            <a:ext cx="2145139" cy="667875"/>
          </a:xfrm>
          <a:prstGeom prst="rect">
            <a:avLst/>
          </a:prstGeom>
        </p:spPr>
        <p:txBody>
          <a:bodyPr wrap="none">
            <a:spAutoFit/>
          </a:bodyPr>
          <a:lstStyle/>
          <a:p>
            <a:pPr algn="l" defTabSz="684196" rtl="0" eaLnBrk="1" fontAlgn="base" hangingPunct="1">
              <a:lnSpc>
                <a:spcPct val="85000"/>
              </a:lnSpc>
              <a:spcBef>
                <a:spcPct val="0"/>
              </a:spcBef>
              <a:spcAft>
                <a:spcPct val="0"/>
              </a:spcAft>
            </a:pPr>
            <a:r>
              <a:rPr lang="en-US" sz="4400" b="0" i="0" u="none" kern="1200" baseline="0" dirty="0">
                <a:solidFill>
                  <a:schemeClr val="bg1"/>
                </a:solidFill>
                <a:latin typeface="+mj-lt"/>
                <a:cs typeface="CiscoSansTT Thin" charset="0"/>
              </a:rPr>
              <a:t>Agenda</a:t>
            </a:r>
          </a:p>
        </p:txBody>
      </p:sp>
    </p:spTree>
    <p:extLst>
      <p:ext uri="{BB962C8B-B14F-4D97-AF65-F5344CB8AC3E}">
        <p14:creationId xmlns:p14="http://schemas.microsoft.com/office/powerpoint/2010/main" val="1339798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genda – Numbered 10">
    <p:spTree>
      <p:nvGrpSpPr>
        <p:cNvPr id="1" name=""/>
        <p:cNvGrpSpPr/>
        <p:nvPr/>
      </p:nvGrpSpPr>
      <p:grpSpPr>
        <a:xfrm>
          <a:off x="0" y="0"/>
          <a:ext cx="0" cy="0"/>
          <a:chOff x="0" y="0"/>
          <a:chExt cx="0" cy="0"/>
        </a:xfrm>
      </p:grpSpPr>
      <p:sp>
        <p:nvSpPr>
          <p:cNvPr id="6" name="Title Placeholder 5">
            <a:extLst>
              <a:ext uri="{FF2B5EF4-FFF2-40B4-BE49-F238E27FC236}">
                <a16:creationId xmlns:a16="http://schemas.microsoft.com/office/drawing/2014/main" id="{BFF74ED2-F206-3748-A42A-19D0E941FF4F}"/>
              </a:ext>
            </a:extLst>
          </p:cNvPr>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8" name="Rectangle 7">
            <a:extLst>
              <a:ext uri="{FF2B5EF4-FFF2-40B4-BE49-F238E27FC236}">
                <a16:creationId xmlns:a16="http://schemas.microsoft.com/office/drawing/2014/main" id="{F52F72F4-243C-5440-A0BC-8CE052DD1414}"/>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grpSp>
        <p:nvGrpSpPr>
          <p:cNvPr id="9" name="Group 8">
            <a:extLst>
              <a:ext uri="{FF2B5EF4-FFF2-40B4-BE49-F238E27FC236}">
                <a16:creationId xmlns:a16="http://schemas.microsoft.com/office/drawing/2014/main" id="{C9D1BC20-784B-7441-A1B8-E77D92845050}"/>
              </a:ext>
            </a:extLst>
          </p:cNvPr>
          <p:cNvGrpSpPr/>
          <p:nvPr userDrawn="1"/>
        </p:nvGrpSpPr>
        <p:grpSpPr>
          <a:xfrm>
            <a:off x="528764" y="4712482"/>
            <a:ext cx="921665" cy="191516"/>
            <a:chOff x="528763" y="4734321"/>
            <a:chExt cx="816561" cy="169676"/>
          </a:xfrm>
          <a:solidFill>
            <a:schemeClr val="accent2"/>
          </a:solidFill>
        </p:grpSpPr>
        <p:grpSp>
          <p:nvGrpSpPr>
            <p:cNvPr id="10" name="Graphic 2">
              <a:extLst>
                <a:ext uri="{FF2B5EF4-FFF2-40B4-BE49-F238E27FC236}">
                  <a16:creationId xmlns:a16="http://schemas.microsoft.com/office/drawing/2014/main" id="{4B00B0A9-48B8-DD42-9977-002773BF6D4E}"/>
                </a:ext>
              </a:extLst>
            </p:cNvPr>
            <p:cNvGrpSpPr/>
            <p:nvPr userDrawn="1"/>
          </p:nvGrpSpPr>
          <p:grpSpPr>
            <a:xfrm>
              <a:off x="896434" y="4795886"/>
              <a:ext cx="448890" cy="108111"/>
              <a:chOff x="4433187" y="1865375"/>
              <a:chExt cx="2298157" cy="553493"/>
            </a:xfrm>
            <a:grpFill/>
          </p:grpSpPr>
          <p:sp>
            <p:nvSpPr>
              <p:cNvPr id="12" name="Freeform 11">
                <a:extLst>
                  <a:ext uri="{FF2B5EF4-FFF2-40B4-BE49-F238E27FC236}">
                    <a16:creationId xmlns:a16="http://schemas.microsoft.com/office/drawing/2014/main" id="{8363A0DC-440F-7444-BB71-C3D96B5A4FC1}"/>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0FC60790-7967-A249-AA81-2E7286DC1C27}"/>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46A269E0-C524-C145-B66A-7AA4AB56B27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5" name="Freeform 14">
                <a:extLst>
                  <a:ext uri="{FF2B5EF4-FFF2-40B4-BE49-F238E27FC236}">
                    <a16:creationId xmlns:a16="http://schemas.microsoft.com/office/drawing/2014/main" id="{EA1ED38D-ACB9-D647-8C90-851BA47770B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6" name="Freeform 15">
                <a:extLst>
                  <a:ext uri="{FF2B5EF4-FFF2-40B4-BE49-F238E27FC236}">
                    <a16:creationId xmlns:a16="http://schemas.microsoft.com/office/drawing/2014/main" id="{88DE55EF-7FC6-EE4D-8D30-1298560FCE0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7" name="Freeform 16">
                <a:extLst>
                  <a:ext uri="{FF2B5EF4-FFF2-40B4-BE49-F238E27FC236}">
                    <a16:creationId xmlns:a16="http://schemas.microsoft.com/office/drawing/2014/main" id="{428843D3-E97B-AD41-8407-E28E7657BEF7}"/>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1" name="Freeform 6">
              <a:extLst>
                <a:ext uri="{FF2B5EF4-FFF2-40B4-BE49-F238E27FC236}">
                  <a16:creationId xmlns:a16="http://schemas.microsoft.com/office/drawing/2014/main" id="{797334BA-BF69-F74C-BC4E-494A3A499C8C}"/>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8" name="Rectangle 4">
            <a:extLst>
              <a:ext uri="{FF2B5EF4-FFF2-40B4-BE49-F238E27FC236}">
                <a16:creationId xmlns:a16="http://schemas.microsoft.com/office/drawing/2014/main" id="{D6C68666-60C0-ED49-BF36-8EF0C307BBBF}"/>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sp>
        <p:nvSpPr>
          <p:cNvPr id="19" name="Text Placeholder 4">
            <a:extLst>
              <a:ext uri="{FF2B5EF4-FFF2-40B4-BE49-F238E27FC236}">
                <a16:creationId xmlns:a16="http://schemas.microsoft.com/office/drawing/2014/main" id="{9E80DDC5-EAB8-304E-A5F2-D8123DAEFA18}"/>
              </a:ext>
            </a:extLst>
          </p:cNvPr>
          <p:cNvSpPr>
            <a:spLocks noGrp="1"/>
          </p:cNvSpPr>
          <p:nvPr>
            <p:ph type="body" sz="quarter" idx="11" hasCustomPrompt="1"/>
          </p:nvPr>
        </p:nvSpPr>
        <p:spPr>
          <a:xfrm>
            <a:off x="1226537" y="1103886"/>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one here</a:t>
            </a:r>
          </a:p>
        </p:txBody>
      </p:sp>
      <p:sp>
        <p:nvSpPr>
          <p:cNvPr id="20" name="Text Placeholder 2">
            <a:extLst>
              <a:ext uri="{FF2B5EF4-FFF2-40B4-BE49-F238E27FC236}">
                <a16:creationId xmlns:a16="http://schemas.microsoft.com/office/drawing/2014/main" id="{F2F6D889-65F3-104E-A2BB-667A7C0F8499}"/>
              </a:ext>
            </a:extLst>
          </p:cNvPr>
          <p:cNvSpPr>
            <a:spLocks noGrp="1" noChangeAspect="1"/>
          </p:cNvSpPr>
          <p:nvPr>
            <p:ph type="body" sz="quarter" idx="12" hasCustomPrompt="1"/>
          </p:nvPr>
        </p:nvSpPr>
        <p:spPr>
          <a:xfrm>
            <a:off x="741147" y="1834585"/>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2</a:t>
            </a:r>
          </a:p>
        </p:txBody>
      </p:sp>
      <p:sp>
        <p:nvSpPr>
          <p:cNvPr id="21" name="Text Placeholder 4">
            <a:extLst>
              <a:ext uri="{FF2B5EF4-FFF2-40B4-BE49-F238E27FC236}">
                <a16:creationId xmlns:a16="http://schemas.microsoft.com/office/drawing/2014/main" id="{9992DDAF-CF59-F04B-B511-C7D07FA52680}"/>
              </a:ext>
            </a:extLst>
          </p:cNvPr>
          <p:cNvSpPr>
            <a:spLocks noGrp="1"/>
          </p:cNvSpPr>
          <p:nvPr>
            <p:ph type="body" sz="quarter" idx="13" hasCustomPrompt="1"/>
          </p:nvPr>
        </p:nvSpPr>
        <p:spPr>
          <a:xfrm>
            <a:off x="1226537" y="1802944"/>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two here</a:t>
            </a:r>
          </a:p>
        </p:txBody>
      </p:sp>
      <p:sp>
        <p:nvSpPr>
          <p:cNvPr id="22" name="Text Placeholder 2">
            <a:extLst>
              <a:ext uri="{FF2B5EF4-FFF2-40B4-BE49-F238E27FC236}">
                <a16:creationId xmlns:a16="http://schemas.microsoft.com/office/drawing/2014/main" id="{94F20A67-1052-CF4A-8D80-DDEFB0394A96}"/>
              </a:ext>
            </a:extLst>
          </p:cNvPr>
          <p:cNvSpPr>
            <a:spLocks noGrp="1" noChangeAspect="1"/>
          </p:cNvSpPr>
          <p:nvPr>
            <p:ph type="body" sz="quarter" idx="14" hasCustomPrompt="1"/>
          </p:nvPr>
        </p:nvSpPr>
        <p:spPr>
          <a:xfrm>
            <a:off x="749240" y="2533643"/>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3</a:t>
            </a:r>
          </a:p>
        </p:txBody>
      </p:sp>
      <p:sp>
        <p:nvSpPr>
          <p:cNvPr id="23" name="Text Placeholder 4">
            <a:extLst>
              <a:ext uri="{FF2B5EF4-FFF2-40B4-BE49-F238E27FC236}">
                <a16:creationId xmlns:a16="http://schemas.microsoft.com/office/drawing/2014/main" id="{49D5E21F-8488-CE44-8C48-61A73C4890D2}"/>
              </a:ext>
            </a:extLst>
          </p:cNvPr>
          <p:cNvSpPr>
            <a:spLocks noGrp="1"/>
          </p:cNvSpPr>
          <p:nvPr>
            <p:ph type="body" sz="quarter" idx="15" hasCustomPrompt="1"/>
          </p:nvPr>
        </p:nvSpPr>
        <p:spPr>
          <a:xfrm>
            <a:off x="1234630" y="2502002"/>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three here</a:t>
            </a:r>
          </a:p>
        </p:txBody>
      </p:sp>
      <p:sp>
        <p:nvSpPr>
          <p:cNvPr id="24" name="Text Placeholder 2">
            <a:extLst>
              <a:ext uri="{FF2B5EF4-FFF2-40B4-BE49-F238E27FC236}">
                <a16:creationId xmlns:a16="http://schemas.microsoft.com/office/drawing/2014/main" id="{6542000B-8B33-8C4F-BA06-8BC3CB2ACC0D}"/>
              </a:ext>
            </a:extLst>
          </p:cNvPr>
          <p:cNvSpPr>
            <a:spLocks noGrp="1" noChangeAspect="1"/>
          </p:cNvSpPr>
          <p:nvPr>
            <p:ph type="body" sz="quarter" idx="16" hasCustomPrompt="1"/>
          </p:nvPr>
        </p:nvSpPr>
        <p:spPr>
          <a:xfrm>
            <a:off x="749240" y="3232700"/>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4</a:t>
            </a:r>
          </a:p>
        </p:txBody>
      </p:sp>
      <p:sp>
        <p:nvSpPr>
          <p:cNvPr id="25" name="Text Placeholder 4">
            <a:extLst>
              <a:ext uri="{FF2B5EF4-FFF2-40B4-BE49-F238E27FC236}">
                <a16:creationId xmlns:a16="http://schemas.microsoft.com/office/drawing/2014/main" id="{9029E774-3EF6-EA48-BFA9-AE1D0B92D843}"/>
              </a:ext>
            </a:extLst>
          </p:cNvPr>
          <p:cNvSpPr>
            <a:spLocks noGrp="1"/>
          </p:cNvSpPr>
          <p:nvPr>
            <p:ph type="body" sz="quarter" idx="17" hasCustomPrompt="1"/>
          </p:nvPr>
        </p:nvSpPr>
        <p:spPr>
          <a:xfrm>
            <a:off x="1234630" y="3201059"/>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four here</a:t>
            </a:r>
          </a:p>
        </p:txBody>
      </p:sp>
      <p:sp>
        <p:nvSpPr>
          <p:cNvPr id="26" name="Text Placeholder 2">
            <a:extLst>
              <a:ext uri="{FF2B5EF4-FFF2-40B4-BE49-F238E27FC236}">
                <a16:creationId xmlns:a16="http://schemas.microsoft.com/office/drawing/2014/main" id="{24970FBB-5ED6-0E40-88B3-6CD880CC0D4A}"/>
              </a:ext>
            </a:extLst>
          </p:cNvPr>
          <p:cNvSpPr>
            <a:spLocks noGrp="1" noChangeAspect="1"/>
          </p:cNvSpPr>
          <p:nvPr>
            <p:ph type="body" sz="quarter" idx="18" hasCustomPrompt="1"/>
          </p:nvPr>
        </p:nvSpPr>
        <p:spPr>
          <a:xfrm>
            <a:off x="749240" y="3931757"/>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5</a:t>
            </a:r>
          </a:p>
        </p:txBody>
      </p:sp>
      <p:sp>
        <p:nvSpPr>
          <p:cNvPr id="27" name="Text Placeholder 4">
            <a:extLst>
              <a:ext uri="{FF2B5EF4-FFF2-40B4-BE49-F238E27FC236}">
                <a16:creationId xmlns:a16="http://schemas.microsoft.com/office/drawing/2014/main" id="{E1E9166D-6B86-8647-96A4-ED4CD423A6B4}"/>
              </a:ext>
            </a:extLst>
          </p:cNvPr>
          <p:cNvSpPr>
            <a:spLocks noGrp="1"/>
          </p:cNvSpPr>
          <p:nvPr>
            <p:ph type="body" sz="quarter" idx="19" hasCustomPrompt="1"/>
          </p:nvPr>
        </p:nvSpPr>
        <p:spPr>
          <a:xfrm>
            <a:off x="1234630" y="3900116"/>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five here</a:t>
            </a:r>
          </a:p>
        </p:txBody>
      </p:sp>
      <p:sp>
        <p:nvSpPr>
          <p:cNvPr id="28" name="Text Placeholder 2">
            <a:extLst>
              <a:ext uri="{FF2B5EF4-FFF2-40B4-BE49-F238E27FC236}">
                <a16:creationId xmlns:a16="http://schemas.microsoft.com/office/drawing/2014/main" id="{19999E15-A854-2E4B-A9E9-7070466B8414}"/>
              </a:ext>
            </a:extLst>
          </p:cNvPr>
          <p:cNvSpPr>
            <a:spLocks noGrp="1" noChangeAspect="1"/>
          </p:cNvSpPr>
          <p:nvPr>
            <p:ph type="body" sz="quarter" idx="20" hasCustomPrompt="1"/>
          </p:nvPr>
        </p:nvSpPr>
        <p:spPr>
          <a:xfrm>
            <a:off x="741147" y="1135527"/>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1</a:t>
            </a:r>
          </a:p>
        </p:txBody>
      </p:sp>
      <p:sp>
        <p:nvSpPr>
          <p:cNvPr id="39" name="Text Placeholder 4">
            <a:extLst>
              <a:ext uri="{FF2B5EF4-FFF2-40B4-BE49-F238E27FC236}">
                <a16:creationId xmlns:a16="http://schemas.microsoft.com/office/drawing/2014/main" id="{A05FD2BD-F2FF-DF45-9CCD-4F86CCDB64D4}"/>
              </a:ext>
            </a:extLst>
          </p:cNvPr>
          <p:cNvSpPr>
            <a:spLocks noGrp="1"/>
          </p:cNvSpPr>
          <p:nvPr>
            <p:ph type="body" sz="quarter" idx="21" hasCustomPrompt="1"/>
          </p:nvPr>
        </p:nvSpPr>
        <p:spPr>
          <a:xfrm>
            <a:off x="5304551" y="1103886"/>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six here</a:t>
            </a:r>
          </a:p>
        </p:txBody>
      </p:sp>
      <p:sp>
        <p:nvSpPr>
          <p:cNvPr id="40" name="Text Placeholder 2">
            <a:extLst>
              <a:ext uri="{FF2B5EF4-FFF2-40B4-BE49-F238E27FC236}">
                <a16:creationId xmlns:a16="http://schemas.microsoft.com/office/drawing/2014/main" id="{28C7E367-9C34-3D40-8D08-46167B172734}"/>
              </a:ext>
            </a:extLst>
          </p:cNvPr>
          <p:cNvSpPr>
            <a:spLocks noGrp="1" noChangeAspect="1"/>
          </p:cNvSpPr>
          <p:nvPr>
            <p:ph type="body" sz="quarter" idx="22" hasCustomPrompt="1"/>
          </p:nvPr>
        </p:nvSpPr>
        <p:spPr>
          <a:xfrm>
            <a:off x="4819161" y="1834585"/>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7</a:t>
            </a:r>
          </a:p>
        </p:txBody>
      </p:sp>
      <p:sp>
        <p:nvSpPr>
          <p:cNvPr id="41" name="Text Placeholder 4">
            <a:extLst>
              <a:ext uri="{FF2B5EF4-FFF2-40B4-BE49-F238E27FC236}">
                <a16:creationId xmlns:a16="http://schemas.microsoft.com/office/drawing/2014/main" id="{C84B826E-64A2-D740-80DF-233BA757CBE8}"/>
              </a:ext>
            </a:extLst>
          </p:cNvPr>
          <p:cNvSpPr>
            <a:spLocks noGrp="1"/>
          </p:cNvSpPr>
          <p:nvPr>
            <p:ph type="body" sz="quarter" idx="23" hasCustomPrompt="1"/>
          </p:nvPr>
        </p:nvSpPr>
        <p:spPr>
          <a:xfrm>
            <a:off x="5304551" y="1802944"/>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seven here</a:t>
            </a:r>
          </a:p>
        </p:txBody>
      </p:sp>
      <p:sp>
        <p:nvSpPr>
          <p:cNvPr id="42" name="Text Placeholder 2">
            <a:extLst>
              <a:ext uri="{FF2B5EF4-FFF2-40B4-BE49-F238E27FC236}">
                <a16:creationId xmlns:a16="http://schemas.microsoft.com/office/drawing/2014/main" id="{FD865235-E5E2-4E4E-A0A5-6849A2BB9E2D}"/>
              </a:ext>
            </a:extLst>
          </p:cNvPr>
          <p:cNvSpPr>
            <a:spLocks noGrp="1" noChangeAspect="1"/>
          </p:cNvSpPr>
          <p:nvPr>
            <p:ph type="body" sz="quarter" idx="24" hasCustomPrompt="1"/>
          </p:nvPr>
        </p:nvSpPr>
        <p:spPr>
          <a:xfrm>
            <a:off x="4827254" y="2533643"/>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8</a:t>
            </a:r>
          </a:p>
        </p:txBody>
      </p:sp>
      <p:sp>
        <p:nvSpPr>
          <p:cNvPr id="43" name="Text Placeholder 4">
            <a:extLst>
              <a:ext uri="{FF2B5EF4-FFF2-40B4-BE49-F238E27FC236}">
                <a16:creationId xmlns:a16="http://schemas.microsoft.com/office/drawing/2014/main" id="{1BC0C19B-36DC-284C-91E5-C53D2F05F4A8}"/>
              </a:ext>
            </a:extLst>
          </p:cNvPr>
          <p:cNvSpPr>
            <a:spLocks noGrp="1"/>
          </p:cNvSpPr>
          <p:nvPr>
            <p:ph type="body" sz="quarter" idx="25" hasCustomPrompt="1"/>
          </p:nvPr>
        </p:nvSpPr>
        <p:spPr>
          <a:xfrm>
            <a:off x="5312644" y="2502002"/>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eight here</a:t>
            </a:r>
          </a:p>
        </p:txBody>
      </p:sp>
      <p:sp>
        <p:nvSpPr>
          <p:cNvPr id="44" name="Text Placeholder 2">
            <a:extLst>
              <a:ext uri="{FF2B5EF4-FFF2-40B4-BE49-F238E27FC236}">
                <a16:creationId xmlns:a16="http://schemas.microsoft.com/office/drawing/2014/main" id="{595D2B4A-DB6D-F14D-BA98-3850208E13E1}"/>
              </a:ext>
            </a:extLst>
          </p:cNvPr>
          <p:cNvSpPr>
            <a:spLocks noGrp="1" noChangeAspect="1"/>
          </p:cNvSpPr>
          <p:nvPr>
            <p:ph type="body" sz="quarter" idx="26" hasCustomPrompt="1"/>
          </p:nvPr>
        </p:nvSpPr>
        <p:spPr>
          <a:xfrm>
            <a:off x="4827254" y="3232700"/>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9</a:t>
            </a:r>
          </a:p>
        </p:txBody>
      </p:sp>
      <p:sp>
        <p:nvSpPr>
          <p:cNvPr id="45" name="Text Placeholder 4">
            <a:extLst>
              <a:ext uri="{FF2B5EF4-FFF2-40B4-BE49-F238E27FC236}">
                <a16:creationId xmlns:a16="http://schemas.microsoft.com/office/drawing/2014/main" id="{F799149E-E96A-D548-8B87-6B4642193E02}"/>
              </a:ext>
            </a:extLst>
          </p:cNvPr>
          <p:cNvSpPr>
            <a:spLocks noGrp="1"/>
          </p:cNvSpPr>
          <p:nvPr>
            <p:ph type="body" sz="quarter" idx="27" hasCustomPrompt="1"/>
          </p:nvPr>
        </p:nvSpPr>
        <p:spPr>
          <a:xfrm>
            <a:off x="5312644" y="3201059"/>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nine here</a:t>
            </a:r>
          </a:p>
        </p:txBody>
      </p:sp>
      <p:sp>
        <p:nvSpPr>
          <p:cNvPr id="46" name="Text Placeholder 2">
            <a:extLst>
              <a:ext uri="{FF2B5EF4-FFF2-40B4-BE49-F238E27FC236}">
                <a16:creationId xmlns:a16="http://schemas.microsoft.com/office/drawing/2014/main" id="{FEBF4F50-4C40-934D-97E2-C7FE91F4D576}"/>
              </a:ext>
            </a:extLst>
          </p:cNvPr>
          <p:cNvSpPr>
            <a:spLocks noGrp="1" noChangeAspect="1"/>
          </p:cNvSpPr>
          <p:nvPr>
            <p:ph type="body" sz="quarter" idx="28" hasCustomPrompt="1"/>
          </p:nvPr>
        </p:nvSpPr>
        <p:spPr>
          <a:xfrm>
            <a:off x="4827254" y="3931757"/>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10</a:t>
            </a:r>
          </a:p>
        </p:txBody>
      </p:sp>
      <p:sp>
        <p:nvSpPr>
          <p:cNvPr id="47" name="Text Placeholder 4">
            <a:extLst>
              <a:ext uri="{FF2B5EF4-FFF2-40B4-BE49-F238E27FC236}">
                <a16:creationId xmlns:a16="http://schemas.microsoft.com/office/drawing/2014/main" id="{2C89C1B0-7B01-5246-9F4C-C05A0864446C}"/>
              </a:ext>
            </a:extLst>
          </p:cNvPr>
          <p:cNvSpPr>
            <a:spLocks noGrp="1"/>
          </p:cNvSpPr>
          <p:nvPr>
            <p:ph type="body" sz="quarter" idx="29" hasCustomPrompt="1"/>
          </p:nvPr>
        </p:nvSpPr>
        <p:spPr>
          <a:xfrm>
            <a:off x="5312644" y="3900116"/>
            <a:ext cx="3280062" cy="457200"/>
          </a:xfrm>
          <a:prstGeom prst="rect">
            <a:avLst/>
          </a:prstGeom>
        </p:spPr>
        <p:txBody>
          <a:bodyPr anchor="ctr">
            <a:noAutofit/>
          </a:bodyPr>
          <a:lstStyle>
            <a:lvl1pPr marL="0" indent="0">
              <a:buFontTx/>
              <a:buNone/>
              <a:defRPr sz="1600">
                <a:solidFill>
                  <a:schemeClr val="tx1"/>
                </a:solidFill>
              </a:defRPr>
            </a:lvl1pPr>
            <a:lvl2pPr marL="177796" indent="0">
              <a:buFontTx/>
              <a:buNone/>
              <a:defRPr>
                <a:solidFill>
                  <a:schemeClr val="bg1"/>
                </a:solidFill>
              </a:defRPr>
            </a:lvl2pPr>
            <a:lvl3pPr marL="360354" indent="0">
              <a:buFontTx/>
              <a:buNone/>
              <a:defRPr>
                <a:solidFill>
                  <a:schemeClr val="bg1"/>
                </a:solidFill>
              </a:defRPr>
            </a:lvl3pPr>
            <a:lvl4pPr marL="523862" indent="0">
              <a:buFontTx/>
              <a:buNone/>
              <a:defRPr>
                <a:solidFill>
                  <a:schemeClr val="bg1"/>
                </a:solidFill>
              </a:defRPr>
            </a:lvl4pPr>
            <a:lvl5pPr marL="685783" indent="0">
              <a:buFontTx/>
              <a:buNone/>
              <a:defRPr>
                <a:solidFill>
                  <a:schemeClr val="bg1"/>
                </a:solidFill>
              </a:defRPr>
            </a:lvl5pPr>
          </a:lstStyle>
          <a:p>
            <a:pPr lvl="0"/>
            <a:r>
              <a:rPr lang="en-US" dirty="0"/>
              <a:t>Insert topic ten here</a:t>
            </a:r>
          </a:p>
        </p:txBody>
      </p:sp>
      <p:sp>
        <p:nvSpPr>
          <p:cNvPr id="48" name="Text Placeholder 2">
            <a:extLst>
              <a:ext uri="{FF2B5EF4-FFF2-40B4-BE49-F238E27FC236}">
                <a16:creationId xmlns:a16="http://schemas.microsoft.com/office/drawing/2014/main" id="{70BE642F-635D-D843-8AD3-362228CBDFA3}"/>
              </a:ext>
            </a:extLst>
          </p:cNvPr>
          <p:cNvSpPr>
            <a:spLocks noGrp="1" noChangeAspect="1"/>
          </p:cNvSpPr>
          <p:nvPr>
            <p:ph type="body" sz="quarter" idx="30" hasCustomPrompt="1"/>
          </p:nvPr>
        </p:nvSpPr>
        <p:spPr>
          <a:xfrm>
            <a:off x="4819161" y="1135527"/>
            <a:ext cx="393918" cy="393918"/>
          </a:xfrm>
          <a:prstGeom prst="ellipse">
            <a:avLst/>
          </a:prstGeom>
          <a:solidFill>
            <a:schemeClr val="accent2"/>
          </a:solidFill>
          <a:ln w="19050">
            <a:noFill/>
          </a:ln>
        </p:spPr>
        <p:txBody>
          <a:bodyPr wrap="none" anchor="ctr"/>
          <a:lstStyle>
            <a:lvl1pPr marL="0" indent="0" algn="ctr">
              <a:buFontTx/>
              <a:buNone/>
              <a:defRPr sz="1800">
                <a:solidFill>
                  <a:schemeClr val="bg1"/>
                </a:solidFill>
              </a:defRPr>
            </a:lvl1pPr>
          </a:lstStyle>
          <a:p>
            <a:pPr lvl="0"/>
            <a:r>
              <a:rPr lang="en-US" dirty="0"/>
              <a:t>6</a:t>
            </a:r>
          </a:p>
        </p:txBody>
      </p:sp>
    </p:spTree>
    <p:extLst>
      <p:ext uri="{BB962C8B-B14F-4D97-AF65-F5344CB8AC3E}">
        <p14:creationId xmlns:p14="http://schemas.microsoft.com/office/powerpoint/2010/main" val="15144801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gue – Green">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4" name="Freeform 3">
            <a:extLst>
              <a:ext uri="{FF2B5EF4-FFF2-40B4-BE49-F238E27FC236}">
                <a16:creationId xmlns:a16="http://schemas.microsoft.com/office/drawing/2014/main" id="{EF3BC540-CDFF-9B4D-A038-78E4DE5E4A86}"/>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tx1"/>
          </a:solidFill>
          <a:ln w="29898" cap="flat">
            <a:noFill/>
            <a:prstDash val="solid"/>
            <a:miter/>
          </a:ln>
        </p:spPr>
        <p:txBody>
          <a:bodyPr rtlCol="0" anchor="ctr"/>
          <a:lstStyle/>
          <a:p>
            <a:endParaRPr lang="en-US" sz="1800" dirty="0"/>
          </a:p>
        </p:txBody>
      </p:sp>
    </p:spTree>
    <p:extLst>
      <p:ext uri="{BB962C8B-B14F-4D97-AF65-F5344CB8AC3E}">
        <p14:creationId xmlns:p14="http://schemas.microsoft.com/office/powerpoint/2010/main" val="30406795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gue – White">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42" name="Freeform 41">
            <a:extLst>
              <a:ext uri="{FF2B5EF4-FFF2-40B4-BE49-F238E27FC236}">
                <a16:creationId xmlns:a16="http://schemas.microsoft.com/office/drawing/2014/main" id="{2CA4B094-35CC-594D-B91E-64679CE86EC8}"/>
              </a:ext>
            </a:extLst>
          </p:cNvPr>
          <p:cNvSpPr/>
          <p:nvPr/>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2"/>
          </a:solidFill>
          <a:ln w="29898" cap="flat">
            <a:noFill/>
            <a:prstDash val="solid"/>
            <a:miter/>
          </a:ln>
        </p:spPr>
        <p:txBody>
          <a:bodyPr rtlCol="0" anchor="ctr"/>
          <a:lstStyle/>
          <a:p>
            <a:endParaRPr lang="en-US" sz="1800" dirty="0"/>
          </a:p>
        </p:txBody>
      </p:sp>
    </p:spTree>
    <p:extLst>
      <p:ext uri="{BB962C8B-B14F-4D97-AF65-F5344CB8AC3E}">
        <p14:creationId xmlns:p14="http://schemas.microsoft.com/office/powerpoint/2010/main" val="16642592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gue – Midnight Blue">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42" name="Freeform 41">
            <a:extLst>
              <a:ext uri="{FF2B5EF4-FFF2-40B4-BE49-F238E27FC236}">
                <a16:creationId xmlns:a16="http://schemas.microsoft.com/office/drawing/2014/main" id="{2CA4B094-35CC-594D-B91E-64679CE86EC8}"/>
              </a:ext>
            </a:extLst>
          </p:cNvPr>
          <p:cNvSpPr/>
          <p:nvPr/>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2"/>
          </a:solidFill>
          <a:ln w="29898" cap="flat">
            <a:noFill/>
            <a:prstDash val="solid"/>
            <a:miter/>
          </a:ln>
        </p:spPr>
        <p:txBody>
          <a:bodyPr rtlCol="0" anchor="ctr"/>
          <a:lstStyle/>
          <a:p>
            <a:endParaRPr lang="en-US" sz="1800" dirty="0"/>
          </a:p>
        </p:txBody>
      </p:sp>
    </p:spTree>
    <p:extLst>
      <p:ext uri="{BB962C8B-B14F-4D97-AF65-F5344CB8AC3E}">
        <p14:creationId xmlns:p14="http://schemas.microsoft.com/office/powerpoint/2010/main" val="36851818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gue – Green – Collage 1">
    <p:bg>
      <p:bgPr>
        <a:solidFill>
          <a:schemeClr val="accent2"/>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5" name="Freeform 4">
            <a:extLst>
              <a:ext uri="{FF2B5EF4-FFF2-40B4-BE49-F238E27FC236}">
                <a16:creationId xmlns:a16="http://schemas.microsoft.com/office/drawing/2014/main" id="{FA855717-90E3-A846-92F5-65871EF213F6}"/>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6" name="Group 5">
            <a:extLst>
              <a:ext uri="{FF2B5EF4-FFF2-40B4-BE49-F238E27FC236}">
                <a16:creationId xmlns:a16="http://schemas.microsoft.com/office/drawing/2014/main" id="{6831654F-AAF0-7040-8950-C14BC444C1AB}"/>
              </a:ext>
            </a:extLst>
          </p:cNvPr>
          <p:cNvGrpSpPr/>
          <p:nvPr userDrawn="1"/>
        </p:nvGrpSpPr>
        <p:grpSpPr>
          <a:xfrm>
            <a:off x="4395755" y="1259872"/>
            <a:ext cx="4867116" cy="3890772"/>
            <a:chOff x="4395755" y="1252728"/>
            <a:chExt cx="4867116" cy="3890772"/>
          </a:xfrm>
        </p:grpSpPr>
        <p:sp>
          <p:nvSpPr>
            <p:cNvPr id="8" name="Oval 7">
              <a:extLst>
                <a:ext uri="{FF2B5EF4-FFF2-40B4-BE49-F238E27FC236}">
                  <a16:creationId xmlns:a16="http://schemas.microsoft.com/office/drawing/2014/main" id="{F77A3911-A204-4C46-A854-570DA232F226}"/>
                </a:ext>
              </a:extLst>
            </p:cNvPr>
            <p:cNvSpPr/>
            <p:nvPr userDrawn="1"/>
          </p:nvSpPr>
          <p:spPr>
            <a:xfrm>
              <a:off x="5984120" y="2601149"/>
              <a:ext cx="1519521" cy="1519521"/>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9" name="Group 8">
              <a:extLst>
                <a:ext uri="{FF2B5EF4-FFF2-40B4-BE49-F238E27FC236}">
                  <a16:creationId xmlns:a16="http://schemas.microsoft.com/office/drawing/2014/main" id="{2EBD029F-B6F6-A545-ACEC-43C63C73F77B}"/>
                </a:ext>
              </a:extLst>
            </p:cNvPr>
            <p:cNvGrpSpPr/>
            <p:nvPr userDrawn="1"/>
          </p:nvGrpSpPr>
          <p:grpSpPr>
            <a:xfrm>
              <a:off x="4395755" y="1460869"/>
              <a:ext cx="4765264" cy="3682631"/>
              <a:chOff x="4982230" y="1927257"/>
              <a:chExt cx="4161768" cy="3216244"/>
            </a:xfrm>
          </p:grpSpPr>
          <p:pic>
            <p:nvPicPr>
              <p:cNvPr id="20" name="Picture 19">
                <a:extLst>
                  <a:ext uri="{FF2B5EF4-FFF2-40B4-BE49-F238E27FC236}">
                    <a16:creationId xmlns:a16="http://schemas.microsoft.com/office/drawing/2014/main" id="{CB531271-9805-F84A-947A-268586C074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0" y="1927257"/>
                <a:ext cx="4161768" cy="3216244"/>
              </a:xfrm>
              <a:prstGeom prst="rect">
                <a:avLst/>
              </a:prstGeom>
            </p:spPr>
          </p:pic>
          <p:sp>
            <p:nvSpPr>
              <p:cNvPr id="21" name="Freeform 2">
                <a:extLst>
                  <a:ext uri="{FF2B5EF4-FFF2-40B4-BE49-F238E27FC236}">
                    <a16:creationId xmlns:a16="http://schemas.microsoft.com/office/drawing/2014/main" id="{E45A4527-2125-4041-A70A-D86A0AFFA049}"/>
                  </a:ext>
                </a:extLst>
              </p:cNvPr>
              <p:cNvSpPr/>
              <p:nvPr userDrawn="1"/>
            </p:nvSpPr>
            <p:spPr>
              <a:xfrm>
                <a:off x="8487844" y="2268699"/>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tx2"/>
              </a:solidFill>
              <a:ln>
                <a:noFill/>
              </a:ln>
            </p:spPr>
          </p:sp>
        </p:grpSp>
        <p:grpSp>
          <p:nvGrpSpPr>
            <p:cNvPr id="10" name="Group 9">
              <a:extLst>
                <a:ext uri="{FF2B5EF4-FFF2-40B4-BE49-F238E27FC236}">
                  <a16:creationId xmlns:a16="http://schemas.microsoft.com/office/drawing/2014/main" id="{01E1B671-EF4E-2443-AEB1-692B0145B9C0}"/>
                </a:ext>
              </a:extLst>
            </p:cNvPr>
            <p:cNvGrpSpPr/>
            <p:nvPr userDrawn="1"/>
          </p:nvGrpSpPr>
          <p:grpSpPr>
            <a:xfrm rot="10800000" flipH="1">
              <a:off x="5614886" y="4199092"/>
              <a:ext cx="699075" cy="128668"/>
              <a:chOff x="4467257" y="275609"/>
              <a:chExt cx="1102102" cy="202847"/>
            </a:xfrm>
            <a:solidFill>
              <a:schemeClr val="bg1"/>
            </a:solidFill>
          </p:grpSpPr>
          <p:sp>
            <p:nvSpPr>
              <p:cNvPr id="16" name="Freeform 15">
                <a:extLst>
                  <a:ext uri="{FF2B5EF4-FFF2-40B4-BE49-F238E27FC236}">
                    <a16:creationId xmlns:a16="http://schemas.microsoft.com/office/drawing/2014/main" id="{3B279C27-BFD4-334E-8B9E-7445FC4DBDFA}"/>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17" name="Freeform 16">
                <a:extLst>
                  <a:ext uri="{FF2B5EF4-FFF2-40B4-BE49-F238E27FC236}">
                    <a16:creationId xmlns:a16="http://schemas.microsoft.com/office/drawing/2014/main" id="{0E581A71-24B9-C843-BCED-73DB07DA31AB}"/>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18" name="Freeform 17">
                <a:extLst>
                  <a:ext uri="{FF2B5EF4-FFF2-40B4-BE49-F238E27FC236}">
                    <a16:creationId xmlns:a16="http://schemas.microsoft.com/office/drawing/2014/main" id="{896A6E30-198F-484C-A283-CECE65D8F7D9}"/>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19" name="Freeform 18">
                <a:extLst>
                  <a:ext uri="{FF2B5EF4-FFF2-40B4-BE49-F238E27FC236}">
                    <a16:creationId xmlns:a16="http://schemas.microsoft.com/office/drawing/2014/main" id="{49B091E1-27CE-6E47-AAAB-F058911533B7}"/>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pic>
          <p:nvPicPr>
            <p:cNvPr id="11" name="Picture 10" descr="A picture containing food&#10;&#10;Description automatically generated">
              <a:extLst>
                <a:ext uri="{FF2B5EF4-FFF2-40B4-BE49-F238E27FC236}">
                  <a16:creationId xmlns:a16="http://schemas.microsoft.com/office/drawing/2014/main" id="{B4F1EB2C-19AF-D24F-8736-4F4FE12531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12779" y="2366109"/>
              <a:ext cx="4450092" cy="2777391"/>
            </a:xfrm>
            <a:prstGeom prst="rect">
              <a:avLst/>
            </a:prstGeom>
          </p:spPr>
        </p:pic>
        <p:sp>
          <p:nvSpPr>
            <p:cNvPr id="12" name="Freeform 3">
              <a:extLst>
                <a:ext uri="{FF2B5EF4-FFF2-40B4-BE49-F238E27FC236}">
                  <a16:creationId xmlns:a16="http://schemas.microsoft.com/office/drawing/2014/main" id="{89D5E64F-EEEF-734E-A09D-1D5290F84E6B}"/>
                </a:ext>
              </a:extLst>
            </p:cNvPr>
            <p:cNvSpPr>
              <a:spLocks noChangeAspect="1"/>
            </p:cNvSpPr>
            <p:nvPr userDrawn="1"/>
          </p:nvSpPr>
          <p:spPr>
            <a:xfrm>
              <a:off x="7027759" y="2357870"/>
              <a:ext cx="89068" cy="106610"/>
            </a:xfrm>
            <a:custGeom>
              <a:avLst/>
              <a:gdLst/>
              <a:ahLst/>
              <a:cxnLst/>
              <a:rect l="0" t="0" r="r" b="b"/>
              <a:pathLst>
                <a:path w="3483" h="4169">
                  <a:moveTo>
                    <a:pt x="1741" y="348"/>
                  </a:moveTo>
                  <a:lnTo>
                    <a:pt x="1741" y="348"/>
                  </a:lnTo>
                  <a:cubicBezTo>
                    <a:pt x="2275" y="348"/>
                    <a:pt x="2708" y="736"/>
                    <a:pt x="2708" y="1216"/>
                  </a:cubicBezTo>
                  <a:cubicBezTo>
                    <a:pt x="2708" y="1737"/>
                    <a:pt x="2708" y="1737"/>
                    <a:pt x="2708" y="1737"/>
                  </a:cubicBezTo>
                  <a:cubicBezTo>
                    <a:pt x="774" y="1737"/>
                    <a:pt x="774" y="1737"/>
                    <a:pt x="774" y="1737"/>
                  </a:cubicBezTo>
                  <a:cubicBezTo>
                    <a:pt x="774" y="1216"/>
                    <a:pt x="774" y="1216"/>
                    <a:pt x="774" y="1216"/>
                  </a:cubicBezTo>
                  <a:cubicBezTo>
                    <a:pt x="774" y="736"/>
                    <a:pt x="1207" y="348"/>
                    <a:pt x="1741" y="348"/>
                  </a:cubicBezTo>
                  <a:moveTo>
                    <a:pt x="3096" y="1742"/>
                  </a:moveTo>
                  <a:lnTo>
                    <a:pt x="3096" y="1742"/>
                  </a:lnTo>
                  <a:cubicBezTo>
                    <a:pt x="3096" y="1216"/>
                    <a:pt x="3096" y="1216"/>
                    <a:pt x="3096" y="1216"/>
                  </a:cubicBezTo>
                  <a:cubicBezTo>
                    <a:pt x="3096" y="544"/>
                    <a:pt x="2489" y="0"/>
                    <a:pt x="1741" y="0"/>
                  </a:cubicBezTo>
                  <a:cubicBezTo>
                    <a:pt x="993" y="0"/>
                    <a:pt x="386" y="544"/>
                    <a:pt x="386" y="1216"/>
                  </a:cubicBezTo>
                  <a:cubicBezTo>
                    <a:pt x="386" y="1742"/>
                    <a:pt x="386" y="1742"/>
                    <a:pt x="386" y="1742"/>
                  </a:cubicBezTo>
                  <a:cubicBezTo>
                    <a:pt x="168" y="1770"/>
                    <a:pt x="0" y="1938"/>
                    <a:pt x="0" y="2142"/>
                  </a:cubicBezTo>
                  <a:cubicBezTo>
                    <a:pt x="0" y="3763"/>
                    <a:pt x="0" y="3763"/>
                    <a:pt x="0" y="3763"/>
                  </a:cubicBezTo>
                  <a:cubicBezTo>
                    <a:pt x="0" y="3986"/>
                    <a:pt x="202" y="4168"/>
                    <a:pt x="451" y="4168"/>
                  </a:cubicBezTo>
                  <a:cubicBezTo>
                    <a:pt x="3031" y="4168"/>
                    <a:pt x="3031" y="4168"/>
                    <a:pt x="3031" y="4168"/>
                  </a:cubicBezTo>
                  <a:cubicBezTo>
                    <a:pt x="3280" y="4168"/>
                    <a:pt x="3482" y="3986"/>
                    <a:pt x="3482" y="3763"/>
                  </a:cubicBezTo>
                  <a:cubicBezTo>
                    <a:pt x="3482" y="2142"/>
                    <a:pt x="3482" y="2142"/>
                    <a:pt x="3482" y="2142"/>
                  </a:cubicBezTo>
                  <a:cubicBezTo>
                    <a:pt x="3482" y="1938"/>
                    <a:pt x="3314" y="1770"/>
                    <a:pt x="3096" y="1742"/>
                  </a:cubicBezTo>
                </a:path>
              </a:pathLst>
            </a:custGeom>
            <a:solidFill>
              <a:schemeClr val="bg1"/>
            </a:solidFill>
            <a:ln>
              <a:noFill/>
            </a:ln>
          </p:spPr>
        </p:sp>
        <p:grpSp>
          <p:nvGrpSpPr>
            <p:cNvPr id="13" name="Group 12">
              <a:extLst>
                <a:ext uri="{FF2B5EF4-FFF2-40B4-BE49-F238E27FC236}">
                  <a16:creationId xmlns:a16="http://schemas.microsoft.com/office/drawing/2014/main" id="{D171C2B2-AB17-EE4D-97B0-BBA02C84AF9A}"/>
                </a:ext>
              </a:extLst>
            </p:cNvPr>
            <p:cNvGrpSpPr/>
            <p:nvPr userDrawn="1"/>
          </p:nvGrpSpPr>
          <p:grpSpPr>
            <a:xfrm>
              <a:off x="6959478" y="1252728"/>
              <a:ext cx="683429" cy="1970242"/>
              <a:chOff x="6693408" y="602503"/>
              <a:chExt cx="678772" cy="1956816"/>
            </a:xfrm>
          </p:grpSpPr>
          <p:sp>
            <p:nvSpPr>
              <p:cNvPr id="14" name="Arc 13">
                <a:extLst>
                  <a:ext uri="{FF2B5EF4-FFF2-40B4-BE49-F238E27FC236}">
                    <a16:creationId xmlns:a16="http://schemas.microsoft.com/office/drawing/2014/main" id="{DE01AF0E-E270-8D48-B3A2-48FEA665D473}"/>
                  </a:ext>
                </a:extLst>
              </p:cNvPr>
              <p:cNvSpPr/>
              <p:nvPr userDrawn="1"/>
            </p:nvSpPr>
            <p:spPr>
              <a:xfrm rot="19800000">
                <a:off x="6801249" y="602503"/>
                <a:ext cx="570931" cy="1956816"/>
              </a:xfrm>
              <a:prstGeom prst="arc">
                <a:avLst>
                  <a:gd name="adj1" fmla="val 13151027"/>
                  <a:gd name="adj2" fmla="val 19186710"/>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a:extLst>
                  <a:ext uri="{FF2B5EF4-FFF2-40B4-BE49-F238E27FC236}">
                    <a16:creationId xmlns:a16="http://schemas.microsoft.com/office/drawing/2014/main" id="{9E997310-CE7D-8E4E-B4D4-08C16AE572FC}"/>
                  </a:ext>
                </a:extLst>
              </p:cNvPr>
              <p:cNvSpPr/>
              <p:nvPr userDrawn="1"/>
            </p:nvSpPr>
            <p:spPr>
              <a:xfrm>
                <a:off x="6693408" y="1499616"/>
                <a:ext cx="109728" cy="10972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Tree>
    <p:extLst>
      <p:ext uri="{BB962C8B-B14F-4D97-AF65-F5344CB8AC3E}">
        <p14:creationId xmlns:p14="http://schemas.microsoft.com/office/powerpoint/2010/main" val="2967541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gue – White – Collage 1">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8C371CB-A419-8246-BEF4-B31E96A38232}"/>
              </a:ext>
            </a:extLst>
          </p:cNvPr>
          <p:cNvGrpSpPr/>
          <p:nvPr userDrawn="1"/>
        </p:nvGrpSpPr>
        <p:grpSpPr>
          <a:xfrm>
            <a:off x="4395757" y="1259872"/>
            <a:ext cx="4867115" cy="3890772"/>
            <a:chOff x="4395756" y="1252728"/>
            <a:chExt cx="4867115" cy="3890772"/>
          </a:xfrm>
        </p:grpSpPr>
        <p:sp>
          <p:nvSpPr>
            <p:cNvPr id="10" name="Oval 9">
              <a:extLst>
                <a:ext uri="{FF2B5EF4-FFF2-40B4-BE49-F238E27FC236}">
                  <a16:creationId xmlns:a16="http://schemas.microsoft.com/office/drawing/2014/main" id="{02A480B4-DC89-D943-B2C3-9C39944123C5}"/>
                </a:ext>
              </a:extLst>
            </p:cNvPr>
            <p:cNvSpPr/>
            <p:nvPr userDrawn="1"/>
          </p:nvSpPr>
          <p:spPr>
            <a:xfrm>
              <a:off x="5984120" y="2601149"/>
              <a:ext cx="1519521" cy="151952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1" name="Group 10">
              <a:extLst>
                <a:ext uri="{FF2B5EF4-FFF2-40B4-BE49-F238E27FC236}">
                  <a16:creationId xmlns:a16="http://schemas.microsoft.com/office/drawing/2014/main" id="{9755F241-5460-CC4A-BEF2-948F310D9C5F}"/>
                </a:ext>
              </a:extLst>
            </p:cNvPr>
            <p:cNvGrpSpPr/>
            <p:nvPr userDrawn="1"/>
          </p:nvGrpSpPr>
          <p:grpSpPr>
            <a:xfrm>
              <a:off x="4395756" y="1460869"/>
              <a:ext cx="4765264" cy="3682631"/>
              <a:chOff x="4982231" y="1927257"/>
              <a:chExt cx="4161768" cy="3216244"/>
            </a:xfrm>
          </p:grpSpPr>
          <p:pic>
            <p:nvPicPr>
              <p:cNvPr id="26" name="Picture 25">
                <a:extLst>
                  <a:ext uri="{FF2B5EF4-FFF2-40B4-BE49-F238E27FC236}">
                    <a16:creationId xmlns:a16="http://schemas.microsoft.com/office/drawing/2014/main" id="{3F729F72-85AC-314A-91AF-484826293E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1" y="1927257"/>
                <a:ext cx="4161768" cy="3216244"/>
              </a:xfrm>
              <a:prstGeom prst="rect">
                <a:avLst/>
              </a:prstGeom>
            </p:spPr>
          </p:pic>
          <p:sp>
            <p:nvSpPr>
              <p:cNvPr id="27" name="Freeform 2">
                <a:extLst>
                  <a:ext uri="{FF2B5EF4-FFF2-40B4-BE49-F238E27FC236}">
                    <a16:creationId xmlns:a16="http://schemas.microsoft.com/office/drawing/2014/main" id="{04C9FACC-E039-B343-AA36-8ED73E6A4362}"/>
                  </a:ext>
                </a:extLst>
              </p:cNvPr>
              <p:cNvSpPr/>
              <p:nvPr userDrawn="1"/>
            </p:nvSpPr>
            <p:spPr>
              <a:xfrm>
                <a:off x="8487844" y="2268699"/>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grpSp>
        <p:grpSp>
          <p:nvGrpSpPr>
            <p:cNvPr id="12" name="Group 11">
              <a:extLst>
                <a:ext uri="{FF2B5EF4-FFF2-40B4-BE49-F238E27FC236}">
                  <a16:creationId xmlns:a16="http://schemas.microsoft.com/office/drawing/2014/main" id="{98830F6D-CF25-0841-B0F3-EB3B1E132314}"/>
                </a:ext>
              </a:extLst>
            </p:cNvPr>
            <p:cNvGrpSpPr/>
            <p:nvPr userDrawn="1"/>
          </p:nvGrpSpPr>
          <p:grpSpPr>
            <a:xfrm rot="10800000" flipH="1">
              <a:off x="5614886" y="4199092"/>
              <a:ext cx="699075" cy="128668"/>
              <a:chOff x="4467257" y="275609"/>
              <a:chExt cx="1102102" cy="202847"/>
            </a:xfrm>
            <a:solidFill>
              <a:schemeClr val="tx1"/>
            </a:solidFill>
          </p:grpSpPr>
          <p:sp>
            <p:nvSpPr>
              <p:cNvPr id="22" name="Freeform 21">
                <a:extLst>
                  <a:ext uri="{FF2B5EF4-FFF2-40B4-BE49-F238E27FC236}">
                    <a16:creationId xmlns:a16="http://schemas.microsoft.com/office/drawing/2014/main" id="{09CBDA24-0E60-2A42-BCB3-C0C822F0573D}"/>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23" name="Freeform 22">
                <a:extLst>
                  <a:ext uri="{FF2B5EF4-FFF2-40B4-BE49-F238E27FC236}">
                    <a16:creationId xmlns:a16="http://schemas.microsoft.com/office/drawing/2014/main" id="{335C592B-7164-B749-9D9D-69EDE140B0F6}"/>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24" name="Freeform 23">
                <a:extLst>
                  <a:ext uri="{FF2B5EF4-FFF2-40B4-BE49-F238E27FC236}">
                    <a16:creationId xmlns:a16="http://schemas.microsoft.com/office/drawing/2014/main" id="{96911999-810A-5748-96D1-FF3A0052712B}"/>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25" name="Freeform 24">
                <a:extLst>
                  <a:ext uri="{FF2B5EF4-FFF2-40B4-BE49-F238E27FC236}">
                    <a16:creationId xmlns:a16="http://schemas.microsoft.com/office/drawing/2014/main" id="{F0235CA4-8214-D24D-ADB2-35D3A757B09A}"/>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pic>
          <p:nvPicPr>
            <p:cNvPr id="13" name="Picture 12" descr="A picture containing food&#10;&#10;Description automatically generated">
              <a:extLst>
                <a:ext uri="{FF2B5EF4-FFF2-40B4-BE49-F238E27FC236}">
                  <a16:creationId xmlns:a16="http://schemas.microsoft.com/office/drawing/2014/main" id="{3820CAA4-7748-574A-BFA9-7A54FE76C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12779" y="2366109"/>
              <a:ext cx="4450092" cy="2777391"/>
            </a:xfrm>
            <a:prstGeom prst="rect">
              <a:avLst/>
            </a:prstGeom>
          </p:spPr>
        </p:pic>
        <p:sp>
          <p:nvSpPr>
            <p:cNvPr id="14" name="Freeform 3">
              <a:extLst>
                <a:ext uri="{FF2B5EF4-FFF2-40B4-BE49-F238E27FC236}">
                  <a16:creationId xmlns:a16="http://schemas.microsoft.com/office/drawing/2014/main" id="{1F147284-483E-1C47-9C0E-17F59D1ED513}"/>
                </a:ext>
              </a:extLst>
            </p:cNvPr>
            <p:cNvSpPr>
              <a:spLocks noChangeAspect="1"/>
            </p:cNvSpPr>
            <p:nvPr userDrawn="1"/>
          </p:nvSpPr>
          <p:spPr>
            <a:xfrm>
              <a:off x="7027759" y="2357870"/>
              <a:ext cx="89068" cy="106610"/>
            </a:xfrm>
            <a:custGeom>
              <a:avLst/>
              <a:gdLst/>
              <a:ahLst/>
              <a:cxnLst/>
              <a:rect l="0" t="0" r="r" b="b"/>
              <a:pathLst>
                <a:path w="3483" h="4169">
                  <a:moveTo>
                    <a:pt x="1741" y="348"/>
                  </a:moveTo>
                  <a:lnTo>
                    <a:pt x="1741" y="348"/>
                  </a:lnTo>
                  <a:cubicBezTo>
                    <a:pt x="2275" y="348"/>
                    <a:pt x="2708" y="736"/>
                    <a:pt x="2708" y="1216"/>
                  </a:cubicBezTo>
                  <a:cubicBezTo>
                    <a:pt x="2708" y="1737"/>
                    <a:pt x="2708" y="1737"/>
                    <a:pt x="2708" y="1737"/>
                  </a:cubicBezTo>
                  <a:cubicBezTo>
                    <a:pt x="774" y="1737"/>
                    <a:pt x="774" y="1737"/>
                    <a:pt x="774" y="1737"/>
                  </a:cubicBezTo>
                  <a:cubicBezTo>
                    <a:pt x="774" y="1216"/>
                    <a:pt x="774" y="1216"/>
                    <a:pt x="774" y="1216"/>
                  </a:cubicBezTo>
                  <a:cubicBezTo>
                    <a:pt x="774" y="736"/>
                    <a:pt x="1207" y="348"/>
                    <a:pt x="1741" y="348"/>
                  </a:cubicBezTo>
                  <a:moveTo>
                    <a:pt x="3096" y="1742"/>
                  </a:moveTo>
                  <a:lnTo>
                    <a:pt x="3096" y="1742"/>
                  </a:lnTo>
                  <a:cubicBezTo>
                    <a:pt x="3096" y="1216"/>
                    <a:pt x="3096" y="1216"/>
                    <a:pt x="3096" y="1216"/>
                  </a:cubicBezTo>
                  <a:cubicBezTo>
                    <a:pt x="3096" y="544"/>
                    <a:pt x="2489" y="0"/>
                    <a:pt x="1741" y="0"/>
                  </a:cubicBezTo>
                  <a:cubicBezTo>
                    <a:pt x="993" y="0"/>
                    <a:pt x="386" y="544"/>
                    <a:pt x="386" y="1216"/>
                  </a:cubicBezTo>
                  <a:cubicBezTo>
                    <a:pt x="386" y="1742"/>
                    <a:pt x="386" y="1742"/>
                    <a:pt x="386" y="1742"/>
                  </a:cubicBezTo>
                  <a:cubicBezTo>
                    <a:pt x="168" y="1770"/>
                    <a:pt x="0" y="1938"/>
                    <a:pt x="0" y="2142"/>
                  </a:cubicBezTo>
                  <a:cubicBezTo>
                    <a:pt x="0" y="3763"/>
                    <a:pt x="0" y="3763"/>
                    <a:pt x="0" y="3763"/>
                  </a:cubicBezTo>
                  <a:cubicBezTo>
                    <a:pt x="0" y="3986"/>
                    <a:pt x="202" y="4168"/>
                    <a:pt x="451" y="4168"/>
                  </a:cubicBezTo>
                  <a:cubicBezTo>
                    <a:pt x="3031" y="4168"/>
                    <a:pt x="3031" y="4168"/>
                    <a:pt x="3031" y="4168"/>
                  </a:cubicBezTo>
                  <a:cubicBezTo>
                    <a:pt x="3280" y="4168"/>
                    <a:pt x="3482" y="3986"/>
                    <a:pt x="3482" y="3763"/>
                  </a:cubicBezTo>
                  <a:cubicBezTo>
                    <a:pt x="3482" y="2142"/>
                    <a:pt x="3482" y="2142"/>
                    <a:pt x="3482" y="2142"/>
                  </a:cubicBezTo>
                  <a:cubicBezTo>
                    <a:pt x="3482" y="1938"/>
                    <a:pt x="3314" y="1770"/>
                    <a:pt x="3096" y="1742"/>
                  </a:cubicBezTo>
                </a:path>
              </a:pathLst>
            </a:custGeom>
            <a:solidFill>
              <a:schemeClr val="accent3"/>
            </a:solidFill>
            <a:ln>
              <a:noFill/>
            </a:ln>
          </p:spPr>
        </p:sp>
        <p:grpSp>
          <p:nvGrpSpPr>
            <p:cNvPr id="15" name="Group 14">
              <a:extLst>
                <a:ext uri="{FF2B5EF4-FFF2-40B4-BE49-F238E27FC236}">
                  <a16:creationId xmlns:a16="http://schemas.microsoft.com/office/drawing/2014/main" id="{07B089DE-7B81-014D-9AB3-1B7BEC74930E}"/>
                </a:ext>
              </a:extLst>
            </p:cNvPr>
            <p:cNvGrpSpPr/>
            <p:nvPr userDrawn="1"/>
          </p:nvGrpSpPr>
          <p:grpSpPr>
            <a:xfrm>
              <a:off x="6959478" y="1252728"/>
              <a:ext cx="683429" cy="1970242"/>
              <a:chOff x="6693408" y="602503"/>
              <a:chExt cx="678772" cy="1956816"/>
            </a:xfrm>
          </p:grpSpPr>
          <p:sp>
            <p:nvSpPr>
              <p:cNvPr id="16" name="Arc 15">
                <a:extLst>
                  <a:ext uri="{FF2B5EF4-FFF2-40B4-BE49-F238E27FC236}">
                    <a16:creationId xmlns:a16="http://schemas.microsoft.com/office/drawing/2014/main" id="{E1EDB4C1-DBEC-554F-B643-1DCD99F5629B}"/>
                  </a:ext>
                </a:extLst>
              </p:cNvPr>
              <p:cNvSpPr/>
              <p:nvPr userDrawn="1"/>
            </p:nvSpPr>
            <p:spPr>
              <a:xfrm rot="19800000">
                <a:off x="6801249" y="602503"/>
                <a:ext cx="570931" cy="1956816"/>
              </a:xfrm>
              <a:prstGeom prst="arc">
                <a:avLst>
                  <a:gd name="adj1" fmla="val 13151027"/>
                  <a:gd name="adj2" fmla="val 19186710"/>
                </a:avLst>
              </a:prstGeom>
              <a:no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Oval 16">
                <a:extLst>
                  <a:ext uri="{FF2B5EF4-FFF2-40B4-BE49-F238E27FC236}">
                    <a16:creationId xmlns:a16="http://schemas.microsoft.com/office/drawing/2014/main" id="{0E57BA5C-19E9-DE47-9A4A-231F30E6ED41}"/>
                  </a:ext>
                </a:extLst>
              </p:cNvPr>
              <p:cNvSpPr/>
              <p:nvPr userDrawn="1"/>
            </p:nvSpPr>
            <p:spPr>
              <a:xfrm>
                <a:off x="6693408" y="1499616"/>
                <a:ext cx="109728" cy="109728"/>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grpSp>
      <p:sp>
        <p:nvSpPr>
          <p:cNvPr id="28" name="Freeform 27">
            <a:extLst>
              <a:ext uri="{FF2B5EF4-FFF2-40B4-BE49-F238E27FC236}">
                <a16:creationId xmlns:a16="http://schemas.microsoft.com/office/drawing/2014/main" id="{0C1034FA-81F8-B04C-ACCE-3CE808F1E661}"/>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9" name="Title 1">
            <a:extLst>
              <a:ext uri="{FF2B5EF4-FFF2-40B4-BE49-F238E27FC236}">
                <a16:creationId xmlns:a16="http://schemas.microsoft.com/office/drawing/2014/main" id="{48754890-92A9-4E48-839D-9D9033CE71A4}"/>
              </a:ext>
            </a:extLst>
          </p:cNvPr>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6184752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gue – Midnight – Collage 1">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5" name="Freeform 4">
            <a:extLst>
              <a:ext uri="{FF2B5EF4-FFF2-40B4-BE49-F238E27FC236}">
                <a16:creationId xmlns:a16="http://schemas.microsoft.com/office/drawing/2014/main" id="{FA855717-90E3-A846-92F5-65871EF213F6}"/>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8" name="Oval 7">
            <a:extLst>
              <a:ext uri="{FF2B5EF4-FFF2-40B4-BE49-F238E27FC236}">
                <a16:creationId xmlns:a16="http://schemas.microsoft.com/office/drawing/2014/main" id="{F77A3911-A204-4C46-A854-570DA232F226}"/>
              </a:ext>
            </a:extLst>
          </p:cNvPr>
          <p:cNvSpPr/>
          <p:nvPr userDrawn="1"/>
        </p:nvSpPr>
        <p:spPr>
          <a:xfrm>
            <a:off x="5984120" y="2608294"/>
            <a:ext cx="1519521" cy="151952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9" name="Group 8">
            <a:extLst>
              <a:ext uri="{FF2B5EF4-FFF2-40B4-BE49-F238E27FC236}">
                <a16:creationId xmlns:a16="http://schemas.microsoft.com/office/drawing/2014/main" id="{2EBD029F-B6F6-A545-ACEC-43C63C73F77B}"/>
              </a:ext>
            </a:extLst>
          </p:cNvPr>
          <p:cNvGrpSpPr/>
          <p:nvPr userDrawn="1"/>
        </p:nvGrpSpPr>
        <p:grpSpPr>
          <a:xfrm>
            <a:off x="4395756" y="1468014"/>
            <a:ext cx="4765264" cy="3682631"/>
            <a:chOff x="4982230" y="1927257"/>
            <a:chExt cx="4161768" cy="3216244"/>
          </a:xfrm>
        </p:grpSpPr>
        <p:pic>
          <p:nvPicPr>
            <p:cNvPr id="20" name="Picture 19">
              <a:extLst>
                <a:ext uri="{FF2B5EF4-FFF2-40B4-BE49-F238E27FC236}">
                  <a16:creationId xmlns:a16="http://schemas.microsoft.com/office/drawing/2014/main" id="{CB531271-9805-F84A-947A-268586C074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0" y="1927257"/>
              <a:ext cx="4161768" cy="3216244"/>
            </a:xfrm>
            <a:prstGeom prst="rect">
              <a:avLst/>
            </a:prstGeom>
          </p:spPr>
        </p:pic>
        <p:sp>
          <p:nvSpPr>
            <p:cNvPr id="21" name="Freeform 2">
              <a:extLst>
                <a:ext uri="{FF2B5EF4-FFF2-40B4-BE49-F238E27FC236}">
                  <a16:creationId xmlns:a16="http://schemas.microsoft.com/office/drawing/2014/main" id="{E45A4527-2125-4041-A70A-D86A0AFFA049}"/>
                </a:ext>
              </a:extLst>
            </p:cNvPr>
            <p:cNvSpPr/>
            <p:nvPr userDrawn="1"/>
          </p:nvSpPr>
          <p:spPr>
            <a:xfrm>
              <a:off x="8487844" y="2268699"/>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tx2"/>
            </a:solidFill>
            <a:ln>
              <a:noFill/>
            </a:ln>
          </p:spPr>
        </p:sp>
      </p:grpSp>
      <p:grpSp>
        <p:nvGrpSpPr>
          <p:cNvPr id="10" name="Group 9">
            <a:extLst>
              <a:ext uri="{FF2B5EF4-FFF2-40B4-BE49-F238E27FC236}">
                <a16:creationId xmlns:a16="http://schemas.microsoft.com/office/drawing/2014/main" id="{01E1B671-EF4E-2443-AEB1-692B0145B9C0}"/>
              </a:ext>
            </a:extLst>
          </p:cNvPr>
          <p:cNvGrpSpPr/>
          <p:nvPr userDrawn="1"/>
        </p:nvGrpSpPr>
        <p:grpSpPr>
          <a:xfrm rot="10800000" flipH="1">
            <a:off x="5614886" y="4206237"/>
            <a:ext cx="699075" cy="128668"/>
            <a:chOff x="4467257" y="275609"/>
            <a:chExt cx="1102102" cy="202847"/>
          </a:xfrm>
          <a:solidFill>
            <a:schemeClr val="bg1"/>
          </a:solidFill>
        </p:grpSpPr>
        <p:sp>
          <p:nvSpPr>
            <p:cNvPr id="16" name="Freeform 15">
              <a:extLst>
                <a:ext uri="{FF2B5EF4-FFF2-40B4-BE49-F238E27FC236}">
                  <a16:creationId xmlns:a16="http://schemas.microsoft.com/office/drawing/2014/main" id="{3B279C27-BFD4-334E-8B9E-7445FC4DBDFA}"/>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17" name="Freeform 16">
              <a:extLst>
                <a:ext uri="{FF2B5EF4-FFF2-40B4-BE49-F238E27FC236}">
                  <a16:creationId xmlns:a16="http://schemas.microsoft.com/office/drawing/2014/main" id="{0E581A71-24B9-C843-BCED-73DB07DA31AB}"/>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18" name="Freeform 17">
              <a:extLst>
                <a:ext uri="{FF2B5EF4-FFF2-40B4-BE49-F238E27FC236}">
                  <a16:creationId xmlns:a16="http://schemas.microsoft.com/office/drawing/2014/main" id="{896A6E30-198F-484C-A283-CECE65D8F7D9}"/>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19" name="Freeform 18">
              <a:extLst>
                <a:ext uri="{FF2B5EF4-FFF2-40B4-BE49-F238E27FC236}">
                  <a16:creationId xmlns:a16="http://schemas.microsoft.com/office/drawing/2014/main" id="{49B091E1-27CE-6E47-AAAB-F058911533B7}"/>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pic>
        <p:nvPicPr>
          <p:cNvPr id="11" name="Picture 10" descr="A picture containing food&#10;&#10;Description automatically generated">
            <a:extLst>
              <a:ext uri="{FF2B5EF4-FFF2-40B4-BE49-F238E27FC236}">
                <a16:creationId xmlns:a16="http://schemas.microsoft.com/office/drawing/2014/main" id="{B4F1EB2C-19AF-D24F-8736-4F4FE12531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812779" y="2373254"/>
            <a:ext cx="4450092" cy="2777391"/>
          </a:xfrm>
          <a:prstGeom prst="rect">
            <a:avLst/>
          </a:prstGeom>
        </p:spPr>
      </p:pic>
      <p:sp>
        <p:nvSpPr>
          <p:cNvPr id="12" name="Freeform 3">
            <a:extLst>
              <a:ext uri="{FF2B5EF4-FFF2-40B4-BE49-F238E27FC236}">
                <a16:creationId xmlns:a16="http://schemas.microsoft.com/office/drawing/2014/main" id="{89D5E64F-EEEF-734E-A09D-1D5290F84E6B}"/>
              </a:ext>
            </a:extLst>
          </p:cNvPr>
          <p:cNvSpPr>
            <a:spLocks noChangeAspect="1"/>
          </p:cNvSpPr>
          <p:nvPr userDrawn="1"/>
        </p:nvSpPr>
        <p:spPr>
          <a:xfrm>
            <a:off x="7027760" y="2365015"/>
            <a:ext cx="89068" cy="106610"/>
          </a:xfrm>
          <a:custGeom>
            <a:avLst/>
            <a:gdLst/>
            <a:ahLst/>
            <a:cxnLst/>
            <a:rect l="0" t="0" r="r" b="b"/>
            <a:pathLst>
              <a:path w="3483" h="4169">
                <a:moveTo>
                  <a:pt x="1741" y="348"/>
                </a:moveTo>
                <a:lnTo>
                  <a:pt x="1741" y="348"/>
                </a:lnTo>
                <a:cubicBezTo>
                  <a:pt x="2275" y="348"/>
                  <a:pt x="2708" y="736"/>
                  <a:pt x="2708" y="1216"/>
                </a:cubicBezTo>
                <a:cubicBezTo>
                  <a:pt x="2708" y="1737"/>
                  <a:pt x="2708" y="1737"/>
                  <a:pt x="2708" y="1737"/>
                </a:cubicBezTo>
                <a:cubicBezTo>
                  <a:pt x="774" y="1737"/>
                  <a:pt x="774" y="1737"/>
                  <a:pt x="774" y="1737"/>
                </a:cubicBezTo>
                <a:cubicBezTo>
                  <a:pt x="774" y="1216"/>
                  <a:pt x="774" y="1216"/>
                  <a:pt x="774" y="1216"/>
                </a:cubicBezTo>
                <a:cubicBezTo>
                  <a:pt x="774" y="736"/>
                  <a:pt x="1207" y="348"/>
                  <a:pt x="1741" y="348"/>
                </a:cubicBezTo>
                <a:moveTo>
                  <a:pt x="3096" y="1742"/>
                </a:moveTo>
                <a:lnTo>
                  <a:pt x="3096" y="1742"/>
                </a:lnTo>
                <a:cubicBezTo>
                  <a:pt x="3096" y="1216"/>
                  <a:pt x="3096" y="1216"/>
                  <a:pt x="3096" y="1216"/>
                </a:cubicBezTo>
                <a:cubicBezTo>
                  <a:pt x="3096" y="544"/>
                  <a:pt x="2489" y="0"/>
                  <a:pt x="1741" y="0"/>
                </a:cubicBezTo>
                <a:cubicBezTo>
                  <a:pt x="993" y="0"/>
                  <a:pt x="386" y="544"/>
                  <a:pt x="386" y="1216"/>
                </a:cubicBezTo>
                <a:cubicBezTo>
                  <a:pt x="386" y="1742"/>
                  <a:pt x="386" y="1742"/>
                  <a:pt x="386" y="1742"/>
                </a:cubicBezTo>
                <a:cubicBezTo>
                  <a:pt x="168" y="1770"/>
                  <a:pt x="0" y="1938"/>
                  <a:pt x="0" y="2142"/>
                </a:cubicBezTo>
                <a:cubicBezTo>
                  <a:pt x="0" y="3763"/>
                  <a:pt x="0" y="3763"/>
                  <a:pt x="0" y="3763"/>
                </a:cubicBezTo>
                <a:cubicBezTo>
                  <a:pt x="0" y="3986"/>
                  <a:pt x="202" y="4168"/>
                  <a:pt x="451" y="4168"/>
                </a:cubicBezTo>
                <a:cubicBezTo>
                  <a:pt x="3031" y="4168"/>
                  <a:pt x="3031" y="4168"/>
                  <a:pt x="3031" y="4168"/>
                </a:cubicBezTo>
                <a:cubicBezTo>
                  <a:pt x="3280" y="4168"/>
                  <a:pt x="3482" y="3986"/>
                  <a:pt x="3482" y="3763"/>
                </a:cubicBezTo>
                <a:cubicBezTo>
                  <a:pt x="3482" y="2142"/>
                  <a:pt x="3482" y="2142"/>
                  <a:pt x="3482" y="2142"/>
                </a:cubicBezTo>
                <a:cubicBezTo>
                  <a:pt x="3482" y="1938"/>
                  <a:pt x="3314" y="1770"/>
                  <a:pt x="3096" y="1742"/>
                </a:cubicBezTo>
              </a:path>
            </a:pathLst>
          </a:custGeom>
          <a:solidFill>
            <a:schemeClr val="bg1"/>
          </a:solidFill>
          <a:ln>
            <a:noFill/>
          </a:ln>
        </p:spPr>
      </p:sp>
      <p:grpSp>
        <p:nvGrpSpPr>
          <p:cNvPr id="13" name="Group 12">
            <a:extLst>
              <a:ext uri="{FF2B5EF4-FFF2-40B4-BE49-F238E27FC236}">
                <a16:creationId xmlns:a16="http://schemas.microsoft.com/office/drawing/2014/main" id="{D171C2B2-AB17-EE4D-97B0-BBA02C84AF9A}"/>
              </a:ext>
            </a:extLst>
          </p:cNvPr>
          <p:cNvGrpSpPr/>
          <p:nvPr userDrawn="1"/>
        </p:nvGrpSpPr>
        <p:grpSpPr>
          <a:xfrm>
            <a:off x="6959479" y="1259873"/>
            <a:ext cx="683429" cy="1970242"/>
            <a:chOff x="6693408" y="602503"/>
            <a:chExt cx="678772" cy="1956816"/>
          </a:xfrm>
        </p:grpSpPr>
        <p:sp>
          <p:nvSpPr>
            <p:cNvPr id="14" name="Arc 13">
              <a:extLst>
                <a:ext uri="{FF2B5EF4-FFF2-40B4-BE49-F238E27FC236}">
                  <a16:creationId xmlns:a16="http://schemas.microsoft.com/office/drawing/2014/main" id="{DE01AF0E-E270-8D48-B3A2-48FEA665D473}"/>
                </a:ext>
              </a:extLst>
            </p:cNvPr>
            <p:cNvSpPr/>
            <p:nvPr userDrawn="1"/>
          </p:nvSpPr>
          <p:spPr>
            <a:xfrm rot="19800000">
              <a:off x="6801249" y="602503"/>
              <a:ext cx="570931" cy="1956816"/>
            </a:xfrm>
            <a:prstGeom prst="arc">
              <a:avLst>
                <a:gd name="adj1" fmla="val 13151027"/>
                <a:gd name="adj2" fmla="val 19186710"/>
              </a:avLst>
            </a:prstGeom>
            <a:no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a:extLst>
                <a:ext uri="{FF2B5EF4-FFF2-40B4-BE49-F238E27FC236}">
                  <a16:creationId xmlns:a16="http://schemas.microsoft.com/office/drawing/2014/main" id="{9E997310-CE7D-8E4E-B4D4-08C16AE572FC}"/>
                </a:ext>
              </a:extLst>
            </p:cNvPr>
            <p:cNvSpPr/>
            <p:nvPr userDrawn="1"/>
          </p:nvSpPr>
          <p:spPr>
            <a:xfrm>
              <a:off x="6693408" y="1499616"/>
              <a:ext cx="109728" cy="109728"/>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Tree>
    <p:extLst>
      <p:ext uri="{BB962C8B-B14F-4D97-AF65-F5344CB8AC3E}">
        <p14:creationId xmlns:p14="http://schemas.microsoft.com/office/powerpoint/2010/main" val="8944466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gue – White – Collage 2">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7F9BFEC8-2EC4-7442-AA7C-D23F697F6B3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5657" y="2016269"/>
            <a:ext cx="5038345" cy="3134377"/>
          </a:xfrm>
          <a:prstGeom prst="rect">
            <a:avLst/>
          </a:prstGeom>
        </p:spPr>
      </p:pic>
      <p:sp>
        <p:nvSpPr>
          <p:cNvPr id="29" name="Title 1">
            <a:extLst>
              <a:ext uri="{FF2B5EF4-FFF2-40B4-BE49-F238E27FC236}">
                <a16:creationId xmlns:a16="http://schemas.microsoft.com/office/drawing/2014/main" id="{48754890-92A9-4E48-839D-9D9033CE71A4}"/>
              </a:ext>
            </a:extLst>
          </p:cNvPr>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20" name="Freeform 19">
            <a:extLst>
              <a:ext uri="{FF2B5EF4-FFF2-40B4-BE49-F238E27FC236}">
                <a16:creationId xmlns:a16="http://schemas.microsoft.com/office/drawing/2014/main" id="{CF333D90-118A-134B-873F-78782443DD7B}"/>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31" name="Freeform 3">
            <a:extLst>
              <a:ext uri="{FF2B5EF4-FFF2-40B4-BE49-F238E27FC236}">
                <a16:creationId xmlns:a16="http://schemas.microsoft.com/office/drawing/2014/main" id="{15B2760E-BEFB-7149-B864-37DCFEFB5D8B}"/>
              </a:ext>
            </a:extLst>
          </p:cNvPr>
          <p:cNvSpPr>
            <a:spLocks noChangeAspect="1"/>
          </p:cNvSpPr>
          <p:nvPr userDrawn="1"/>
        </p:nvSpPr>
        <p:spPr>
          <a:xfrm>
            <a:off x="7380689" y="2526645"/>
            <a:ext cx="103953" cy="124427"/>
          </a:xfrm>
          <a:custGeom>
            <a:avLst/>
            <a:gdLst/>
            <a:ahLst/>
            <a:cxnLst/>
            <a:rect l="0" t="0" r="r" b="b"/>
            <a:pathLst>
              <a:path w="3483" h="4169">
                <a:moveTo>
                  <a:pt x="1741" y="348"/>
                </a:moveTo>
                <a:lnTo>
                  <a:pt x="1741" y="348"/>
                </a:lnTo>
                <a:cubicBezTo>
                  <a:pt x="2275" y="348"/>
                  <a:pt x="2708" y="736"/>
                  <a:pt x="2708" y="1216"/>
                </a:cubicBezTo>
                <a:cubicBezTo>
                  <a:pt x="2708" y="1737"/>
                  <a:pt x="2708" y="1737"/>
                  <a:pt x="2708" y="1737"/>
                </a:cubicBezTo>
                <a:cubicBezTo>
                  <a:pt x="774" y="1737"/>
                  <a:pt x="774" y="1737"/>
                  <a:pt x="774" y="1737"/>
                </a:cubicBezTo>
                <a:cubicBezTo>
                  <a:pt x="774" y="1216"/>
                  <a:pt x="774" y="1216"/>
                  <a:pt x="774" y="1216"/>
                </a:cubicBezTo>
                <a:cubicBezTo>
                  <a:pt x="774" y="736"/>
                  <a:pt x="1207" y="348"/>
                  <a:pt x="1741" y="348"/>
                </a:cubicBezTo>
                <a:moveTo>
                  <a:pt x="3096" y="1742"/>
                </a:moveTo>
                <a:lnTo>
                  <a:pt x="3096" y="1742"/>
                </a:lnTo>
                <a:cubicBezTo>
                  <a:pt x="3096" y="1216"/>
                  <a:pt x="3096" y="1216"/>
                  <a:pt x="3096" y="1216"/>
                </a:cubicBezTo>
                <a:cubicBezTo>
                  <a:pt x="3096" y="544"/>
                  <a:pt x="2489" y="0"/>
                  <a:pt x="1741" y="0"/>
                </a:cubicBezTo>
                <a:cubicBezTo>
                  <a:pt x="993" y="0"/>
                  <a:pt x="386" y="544"/>
                  <a:pt x="386" y="1216"/>
                </a:cubicBezTo>
                <a:cubicBezTo>
                  <a:pt x="386" y="1742"/>
                  <a:pt x="386" y="1742"/>
                  <a:pt x="386" y="1742"/>
                </a:cubicBezTo>
                <a:cubicBezTo>
                  <a:pt x="168" y="1770"/>
                  <a:pt x="0" y="1938"/>
                  <a:pt x="0" y="2142"/>
                </a:cubicBezTo>
                <a:cubicBezTo>
                  <a:pt x="0" y="3763"/>
                  <a:pt x="0" y="3763"/>
                  <a:pt x="0" y="3763"/>
                </a:cubicBezTo>
                <a:cubicBezTo>
                  <a:pt x="0" y="3986"/>
                  <a:pt x="202" y="4168"/>
                  <a:pt x="451" y="4168"/>
                </a:cubicBezTo>
                <a:cubicBezTo>
                  <a:pt x="3031" y="4168"/>
                  <a:pt x="3031" y="4168"/>
                  <a:pt x="3031" y="4168"/>
                </a:cubicBezTo>
                <a:cubicBezTo>
                  <a:pt x="3280" y="4168"/>
                  <a:pt x="3482" y="3986"/>
                  <a:pt x="3482" y="3763"/>
                </a:cubicBezTo>
                <a:cubicBezTo>
                  <a:pt x="3482" y="2142"/>
                  <a:pt x="3482" y="2142"/>
                  <a:pt x="3482" y="2142"/>
                </a:cubicBezTo>
                <a:cubicBezTo>
                  <a:pt x="3482" y="1938"/>
                  <a:pt x="3314" y="1770"/>
                  <a:pt x="3096" y="1742"/>
                </a:cubicBezTo>
              </a:path>
            </a:pathLst>
          </a:custGeom>
          <a:solidFill>
            <a:schemeClr val="accent2"/>
          </a:solidFill>
          <a:ln>
            <a:noFill/>
          </a:ln>
        </p:spPr>
      </p:sp>
    </p:spTree>
    <p:extLst>
      <p:ext uri="{BB962C8B-B14F-4D97-AF65-F5344CB8AC3E}">
        <p14:creationId xmlns:p14="http://schemas.microsoft.com/office/powerpoint/2010/main" val="419003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Numbered">
    <p:bg>
      <p:bgPr>
        <a:solidFill>
          <a:schemeClr val="bg1"/>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37BE2A8-1232-7B42-A8FF-8C01F6C217FF}"/>
              </a:ext>
            </a:extLst>
          </p:cNvPr>
          <p:cNvSpPr>
            <a:spLocks noGrp="1"/>
          </p:cNvSpPr>
          <p:nvPr>
            <p:ph type="body" sz="quarter" idx="11" hasCustomPrompt="1"/>
          </p:nvPr>
        </p:nvSpPr>
        <p:spPr>
          <a:xfrm>
            <a:off x="4452456" y="762000"/>
            <a:ext cx="4091143" cy="457200"/>
          </a:xfrm>
          <a:prstGeom prst="rect">
            <a:avLst/>
          </a:prstGeom>
        </p:spPr>
        <p:txBody>
          <a:bodyPr anchor="ctr">
            <a:noAutofit/>
          </a:bodyPr>
          <a:lstStyle>
            <a:lvl1pPr marL="0" indent="0">
              <a:buFontTx/>
              <a:buNone/>
              <a:defRPr sz="2000">
                <a:solidFill>
                  <a:schemeClr val="tx1"/>
                </a:solidFill>
              </a:defRPr>
            </a:lvl1pPr>
            <a:lvl2pPr marL="177800" indent="0">
              <a:buFontTx/>
              <a:buNone/>
              <a:defRPr>
                <a:solidFill>
                  <a:schemeClr val="bg1"/>
                </a:solidFill>
              </a:defRPr>
            </a:lvl2pPr>
            <a:lvl3pPr marL="360363" indent="0">
              <a:buFontTx/>
              <a:buNone/>
              <a:defRPr>
                <a:solidFill>
                  <a:schemeClr val="bg1"/>
                </a:solidFill>
              </a:defRPr>
            </a:lvl3pPr>
            <a:lvl4pPr marL="523875" indent="0">
              <a:buFontTx/>
              <a:buNone/>
              <a:defRPr>
                <a:solidFill>
                  <a:schemeClr val="bg1"/>
                </a:solidFill>
              </a:defRPr>
            </a:lvl4pPr>
            <a:lvl5pPr marL="685800" indent="0">
              <a:buFontTx/>
              <a:buNone/>
              <a:defRPr>
                <a:solidFill>
                  <a:schemeClr val="bg1"/>
                </a:solidFill>
              </a:defRPr>
            </a:lvl5pPr>
          </a:lstStyle>
          <a:p>
            <a:pPr lvl="0"/>
            <a:r>
              <a:rPr lang="en-US" dirty="0"/>
              <a:t>Insert topic one here</a:t>
            </a:r>
          </a:p>
        </p:txBody>
      </p:sp>
      <p:sp>
        <p:nvSpPr>
          <p:cNvPr id="8" name="Text Placeholder 2">
            <a:extLst>
              <a:ext uri="{FF2B5EF4-FFF2-40B4-BE49-F238E27FC236}">
                <a16:creationId xmlns:a16="http://schemas.microsoft.com/office/drawing/2014/main" id="{59CFFCD8-D895-2840-9936-4EC96F042079}"/>
              </a:ext>
            </a:extLst>
          </p:cNvPr>
          <p:cNvSpPr>
            <a:spLocks noGrp="1" noChangeAspect="1"/>
          </p:cNvSpPr>
          <p:nvPr>
            <p:ph type="body" sz="quarter" idx="12" hasCustomPrompt="1"/>
          </p:nvPr>
        </p:nvSpPr>
        <p:spPr>
          <a:xfrm>
            <a:off x="3967067" y="1550565"/>
            <a:ext cx="393918" cy="393918"/>
          </a:xfrm>
          <a:prstGeom prst="ellipse">
            <a:avLst/>
          </a:prstGeom>
          <a:solidFill>
            <a:schemeClr val="accent1"/>
          </a:solidFill>
          <a:ln w="19050">
            <a:noFill/>
          </a:ln>
        </p:spPr>
        <p:txBody>
          <a:bodyPr anchor="ctr">
            <a:noAutofit/>
          </a:bodyPr>
          <a:lstStyle>
            <a:lvl1pPr marL="0" indent="0" algn="ctr">
              <a:buFontTx/>
              <a:buNone/>
              <a:defRPr sz="1800">
                <a:solidFill>
                  <a:schemeClr val="tx1"/>
                </a:solidFill>
              </a:defRPr>
            </a:lvl1pPr>
          </a:lstStyle>
          <a:p>
            <a:pPr lvl="0"/>
            <a:r>
              <a:rPr lang="en-US" dirty="0"/>
              <a:t>2</a:t>
            </a:r>
          </a:p>
        </p:txBody>
      </p:sp>
      <p:sp>
        <p:nvSpPr>
          <p:cNvPr id="9" name="Text Placeholder 4">
            <a:extLst>
              <a:ext uri="{FF2B5EF4-FFF2-40B4-BE49-F238E27FC236}">
                <a16:creationId xmlns:a16="http://schemas.microsoft.com/office/drawing/2014/main" id="{0DAA98AF-256D-EB4F-8CD2-9F318B8F4F3A}"/>
              </a:ext>
            </a:extLst>
          </p:cNvPr>
          <p:cNvSpPr>
            <a:spLocks noGrp="1"/>
          </p:cNvSpPr>
          <p:nvPr>
            <p:ph type="body" sz="quarter" idx="13" hasCustomPrompt="1"/>
          </p:nvPr>
        </p:nvSpPr>
        <p:spPr>
          <a:xfrm>
            <a:off x="4452456" y="1518924"/>
            <a:ext cx="4091143" cy="457200"/>
          </a:xfrm>
          <a:prstGeom prst="rect">
            <a:avLst/>
          </a:prstGeom>
        </p:spPr>
        <p:txBody>
          <a:bodyPr anchor="ctr">
            <a:noAutofit/>
          </a:bodyPr>
          <a:lstStyle>
            <a:lvl1pPr marL="0" indent="0">
              <a:buFontTx/>
              <a:buNone/>
              <a:defRPr sz="2000">
                <a:solidFill>
                  <a:schemeClr val="tx1"/>
                </a:solidFill>
              </a:defRPr>
            </a:lvl1pPr>
            <a:lvl2pPr marL="177800" indent="0">
              <a:buFontTx/>
              <a:buNone/>
              <a:defRPr>
                <a:solidFill>
                  <a:schemeClr val="bg1"/>
                </a:solidFill>
              </a:defRPr>
            </a:lvl2pPr>
            <a:lvl3pPr marL="360363" indent="0">
              <a:buFontTx/>
              <a:buNone/>
              <a:defRPr>
                <a:solidFill>
                  <a:schemeClr val="bg1"/>
                </a:solidFill>
              </a:defRPr>
            </a:lvl3pPr>
            <a:lvl4pPr marL="523875" indent="0">
              <a:buFontTx/>
              <a:buNone/>
              <a:defRPr>
                <a:solidFill>
                  <a:schemeClr val="bg1"/>
                </a:solidFill>
              </a:defRPr>
            </a:lvl4pPr>
            <a:lvl5pPr marL="685800" indent="0">
              <a:buFontTx/>
              <a:buNone/>
              <a:defRPr>
                <a:solidFill>
                  <a:schemeClr val="bg1"/>
                </a:solidFill>
              </a:defRPr>
            </a:lvl5pPr>
          </a:lstStyle>
          <a:p>
            <a:pPr lvl="0"/>
            <a:r>
              <a:rPr lang="en-US" dirty="0"/>
              <a:t>Insert topic two here</a:t>
            </a:r>
          </a:p>
        </p:txBody>
      </p:sp>
      <p:sp>
        <p:nvSpPr>
          <p:cNvPr id="10" name="Text Placeholder 2">
            <a:extLst>
              <a:ext uri="{FF2B5EF4-FFF2-40B4-BE49-F238E27FC236}">
                <a16:creationId xmlns:a16="http://schemas.microsoft.com/office/drawing/2014/main" id="{BF117D28-EE20-D346-B679-B380D9B9E3C2}"/>
              </a:ext>
            </a:extLst>
          </p:cNvPr>
          <p:cNvSpPr>
            <a:spLocks noGrp="1" noChangeAspect="1"/>
          </p:cNvSpPr>
          <p:nvPr>
            <p:ph type="body" sz="quarter" idx="14" hasCustomPrompt="1"/>
          </p:nvPr>
        </p:nvSpPr>
        <p:spPr>
          <a:xfrm>
            <a:off x="3975160" y="2307489"/>
            <a:ext cx="393918" cy="393918"/>
          </a:xfrm>
          <a:prstGeom prst="ellipse">
            <a:avLst/>
          </a:prstGeom>
          <a:solidFill>
            <a:schemeClr val="accent1"/>
          </a:solidFill>
          <a:ln w="19050">
            <a:noFill/>
          </a:ln>
        </p:spPr>
        <p:txBody>
          <a:bodyPr anchor="ctr">
            <a:noAutofit/>
          </a:bodyPr>
          <a:lstStyle>
            <a:lvl1pPr marL="0" indent="0" algn="ctr">
              <a:buFontTx/>
              <a:buNone/>
              <a:defRPr sz="1800">
                <a:solidFill>
                  <a:schemeClr val="tx1"/>
                </a:solidFill>
              </a:defRPr>
            </a:lvl1pPr>
          </a:lstStyle>
          <a:p>
            <a:pPr lvl="0"/>
            <a:r>
              <a:rPr lang="en-US" dirty="0"/>
              <a:t>3</a:t>
            </a:r>
          </a:p>
        </p:txBody>
      </p:sp>
      <p:sp>
        <p:nvSpPr>
          <p:cNvPr id="11" name="Text Placeholder 4">
            <a:extLst>
              <a:ext uri="{FF2B5EF4-FFF2-40B4-BE49-F238E27FC236}">
                <a16:creationId xmlns:a16="http://schemas.microsoft.com/office/drawing/2014/main" id="{CEAB2726-8CF0-0542-A39A-261B71A478C0}"/>
              </a:ext>
            </a:extLst>
          </p:cNvPr>
          <p:cNvSpPr>
            <a:spLocks noGrp="1"/>
          </p:cNvSpPr>
          <p:nvPr>
            <p:ph type="body" sz="quarter" idx="15" hasCustomPrompt="1"/>
          </p:nvPr>
        </p:nvSpPr>
        <p:spPr>
          <a:xfrm>
            <a:off x="4460549" y="2275848"/>
            <a:ext cx="4091143" cy="457200"/>
          </a:xfrm>
          <a:prstGeom prst="rect">
            <a:avLst/>
          </a:prstGeom>
        </p:spPr>
        <p:txBody>
          <a:bodyPr anchor="ctr">
            <a:noAutofit/>
          </a:bodyPr>
          <a:lstStyle>
            <a:lvl1pPr marL="0" indent="0">
              <a:buFontTx/>
              <a:buNone/>
              <a:defRPr sz="2000">
                <a:solidFill>
                  <a:schemeClr val="tx1"/>
                </a:solidFill>
              </a:defRPr>
            </a:lvl1pPr>
            <a:lvl2pPr marL="177800" indent="0">
              <a:buFontTx/>
              <a:buNone/>
              <a:defRPr>
                <a:solidFill>
                  <a:schemeClr val="bg1"/>
                </a:solidFill>
              </a:defRPr>
            </a:lvl2pPr>
            <a:lvl3pPr marL="360363" indent="0">
              <a:buFontTx/>
              <a:buNone/>
              <a:defRPr>
                <a:solidFill>
                  <a:schemeClr val="bg1"/>
                </a:solidFill>
              </a:defRPr>
            </a:lvl3pPr>
            <a:lvl4pPr marL="523875" indent="0">
              <a:buFontTx/>
              <a:buNone/>
              <a:defRPr>
                <a:solidFill>
                  <a:schemeClr val="bg1"/>
                </a:solidFill>
              </a:defRPr>
            </a:lvl4pPr>
            <a:lvl5pPr marL="685800" indent="0">
              <a:buFontTx/>
              <a:buNone/>
              <a:defRPr>
                <a:solidFill>
                  <a:schemeClr val="bg1"/>
                </a:solidFill>
              </a:defRPr>
            </a:lvl5pPr>
          </a:lstStyle>
          <a:p>
            <a:pPr lvl="0"/>
            <a:r>
              <a:rPr lang="en-US" dirty="0"/>
              <a:t>Insert topic three here</a:t>
            </a:r>
          </a:p>
        </p:txBody>
      </p:sp>
      <p:sp>
        <p:nvSpPr>
          <p:cNvPr id="12" name="Text Placeholder 2">
            <a:extLst>
              <a:ext uri="{FF2B5EF4-FFF2-40B4-BE49-F238E27FC236}">
                <a16:creationId xmlns:a16="http://schemas.microsoft.com/office/drawing/2014/main" id="{C9D29933-A44D-5946-8923-9ADD691BDC19}"/>
              </a:ext>
            </a:extLst>
          </p:cNvPr>
          <p:cNvSpPr>
            <a:spLocks noGrp="1" noChangeAspect="1"/>
          </p:cNvSpPr>
          <p:nvPr>
            <p:ph type="body" sz="quarter" idx="16" hasCustomPrompt="1"/>
          </p:nvPr>
        </p:nvSpPr>
        <p:spPr>
          <a:xfrm>
            <a:off x="3975160" y="3064413"/>
            <a:ext cx="393918" cy="393918"/>
          </a:xfrm>
          <a:prstGeom prst="ellipse">
            <a:avLst/>
          </a:prstGeom>
          <a:solidFill>
            <a:schemeClr val="accent1"/>
          </a:solidFill>
          <a:ln w="19050">
            <a:noFill/>
          </a:ln>
        </p:spPr>
        <p:txBody>
          <a:bodyPr anchor="ctr">
            <a:noAutofit/>
          </a:bodyPr>
          <a:lstStyle>
            <a:lvl1pPr marL="0" indent="0" algn="ctr">
              <a:buFontTx/>
              <a:buNone/>
              <a:defRPr sz="1800">
                <a:solidFill>
                  <a:schemeClr val="tx1"/>
                </a:solidFill>
              </a:defRPr>
            </a:lvl1pPr>
          </a:lstStyle>
          <a:p>
            <a:pPr lvl="0"/>
            <a:r>
              <a:rPr lang="en-US" dirty="0"/>
              <a:t>4</a:t>
            </a:r>
          </a:p>
        </p:txBody>
      </p:sp>
      <p:sp>
        <p:nvSpPr>
          <p:cNvPr id="13" name="Text Placeholder 4">
            <a:extLst>
              <a:ext uri="{FF2B5EF4-FFF2-40B4-BE49-F238E27FC236}">
                <a16:creationId xmlns:a16="http://schemas.microsoft.com/office/drawing/2014/main" id="{B5205B15-675C-DC4D-B3A4-B878F48FA2E9}"/>
              </a:ext>
            </a:extLst>
          </p:cNvPr>
          <p:cNvSpPr>
            <a:spLocks noGrp="1"/>
          </p:cNvSpPr>
          <p:nvPr>
            <p:ph type="body" sz="quarter" idx="17" hasCustomPrompt="1"/>
          </p:nvPr>
        </p:nvSpPr>
        <p:spPr>
          <a:xfrm>
            <a:off x="4460549" y="3032772"/>
            <a:ext cx="4091143" cy="457200"/>
          </a:xfrm>
          <a:prstGeom prst="rect">
            <a:avLst/>
          </a:prstGeom>
        </p:spPr>
        <p:txBody>
          <a:bodyPr anchor="ctr">
            <a:noAutofit/>
          </a:bodyPr>
          <a:lstStyle>
            <a:lvl1pPr marL="0" indent="0">
              <a:buFontTx/>
              <a:buNone/>
              <a:defRPr sz="2000">
                <a:solidFill>
                  <a:schemeClr val="tx1"/>
                </a:solidFill>
              </a:defRPr>
            </a:lvl1pPr>
            <a:lvl2pPr marL="177800" indent="0">
              <a:buFontTx/>
              <a:buNone/>
              <a:defRPr>
                <a:solidFill>
                  <a:schemeClr val="bg1"/>
                </a:solidFill>
              </a:defRPr>
            </a:lvl2pPr>
            <a:lvl3pPr marL="360363" indent="0">
              <a:buFontTx/>
              <a:buNone/>
              <a:defRPr>
                <a:solidFill>
                  <a:schemeClr val="bg1"/>
                </a:solidFill>
              </a:defRPr>
            </a:lvl3pPr>
            <a:lvl4pPr marL="523875" indent="0">
              <a:buFontTx/>
              <a:buNone/>
              <a:defRPr>
                <a:solidFill>
                  <a:schemeClr val="bg1"/>
                </a:solidFill>
              </a:defRPr>
            </a:lvl4pPr>
            <a:lvl5pPr marL="685800" indent="0">
              <a:buFontTx/>
              <a:buNone/>
              <a:defRPr>
                <a:solidFill>
                  <a:schemeClr val="bg1"/>
                </a:solidFill>
              </a:defRPr>
            </a:lvl5pPr>
          </a:lstStyle>
          <a:p>
            <a:pPr lvl="0"/>
            <a:r>
              <a:rPr lang="en-US" dirty="0"/>
              <a:t>Insert topic four here</a:t>
            </a:r>
          </a:p>
        </p:txBody>
      </p:sp>
      <p:sp>
        <p:nvSpPr>
          <p:cNvPr id="14" name="Text Placeholder 2">
            <a:extLst>
              <a:ext uri="{FF2B5EF4-FFF2-40B4-BE49-F238E27FC236}">
                <a16:creationId xmlns:a16="http://schemas.microsoft.com/office/drawing/2014/main" id="{5FE71A7A-C295-EE47-A81F-DADF384F94F0}"/>
              </a:ext>
            </a:extLst>
          </p:cNvPr>
          <p:cNvSpPr>
            <a:spLocks noGrp="1" noChangeAspect="1"/>
          </p:cNvSpPr>
          <p:nvPr>
            <p:ph type="body" sz="quarter" idx="18" hasCustomPrompt="1"/>
          </p:nvPr>
        </p:nvSpPr>
        <p:spPr>
          <a:xfrm>
            <a:off x="3975160" y="3821337"/>
            <a:ext cx="393918" cy="393918"/>
          </a:xfrm>
          <a:prstGeom prst="ellipse">
            <a:avLst/>
          </a:prstGeom>
          <a:solidFill>
            <a:schemeClr val="accent1"/>
          </a:solidFill>
          <a:ln w="19050">
            <a:noFill/>
          </a:ln>
        </p:spPr>
        <p:txBody>
          <a:bodyPr anchor="ctr">
            <a:noAutofit/>
          </a:bodyPr>
          <a:lstStyle>
            <a:lvl1pPr marL="0" indent="0" algn="ctr">
              <a:buFontTx/>
              <a:buNone/>
              <a:defRPr sz="1800">
                <a:solidFill>
                  <a:schemeClr val="tx1"/>
                </a:solidFill>
              </a:defRPr>
            </a:lvl1pPr>
          </a:lstStyle>
          <a:p>
            <a:pPr lvl="0"/>
            <a:r>
              <a:rPr lang="en-US" dirty="0"/>
              <a:t>5</a:t>
            </a:r>
          </a:p>
        </p:txBody>
      </p:sp>
      <p:sp>
        <p:nvSpPr>
          <p:cNvPr id="15" name="Text Placeholder 4">
            <a:extLst>
              <a:ext uri="{FF2B5EF4-FFF2-40B4-BE49-F238E27FC236}">
                <a16:creationId xmlns:a16="http://schemas.microsoft.com/office/drawing/2014/main" id="{0A1588BF-3282-6349-882A-3513E0EC56A9}"/>
              </a:ext>
            </a:extLst>
          </p:cNvPr>
          <p:cNvSpPr>
            <a:spLocks noGrp="1"/>
          </p:cNvSpPr>
          <p:nvPr>
            <p:ph type="body" sz="quarter" idx="19" hasCustomPrompt="1"/>
          </p:nvPr>
        </p:nvSpPr>
        <p:spPr>
          <a:xfrm>
            <a:off x="4460549" y="3789696"/>
            <a:ext cx="4091143" cy="457200"/>
          </a:xfrm>
          <a:prstGeom prst="rect">
            <a:avLst/>
          </a:prstGeom>
        </p:spPr>
        <p:txBody>
          <a:bodyPr anchor="ctr">
            <a:noAutofit/>
          </a:bodyPr>
          <a:lstStyle>
            <a:lvl1pPr marL="0" indent="0">
              <a:buFontTx/>
              <a:buNone/>
              <a:defRPr sz="2000">
                <a:solidFill>
                  <a:schemeClr val="tx1"/>
                </a:solidFill>
              </a:defRPr>
            </a:lvl1pPr>
            <a:lvl2pPr marL="177800" indent="0">
              <a:buFontTx/>
              <a:buNone/>
              <a:defRPr>
                <a:solidFill>
                  <a:schemeClr val="bg1"/>
                </a:solidFill>
              </a:defRPr>
            </a:lvl2pPr>
            <a:lvl3pPr marL="360363" indent="0">
              <a:buFontTx/>
              <a:buNone/>
              <a:defRPr>
                <a:solidFill>
                  <a:schemeClr val="bg1"/>
                </a:solidFill>
              </a:defRPr>
            </a:lvl3pPr>
            <a:lvl4pPr marL="523875" indent="0">
              <a:buFontTx/>
              <a:buNone/>
              <a:defRPr>
                <a:solidFill>
                  <a:schemeClr val="bg1"/>
                </a:solidFill>
              </a:defRPr>
            </a:lvl4pPr>
            <a:lvl5pPr marL="685800" indent="0">
              <a:buFontTx/>
              <a:buNone/>
              <a:defRPr>
                <a:solidFill>
                  <a:schemeClr val="bg1"/>
                </a:solidFill>
              </a:defRPr>
            </a:lvl5pPr>
          </a:lstStyle>
          <a:p>
            <a:pPr lvl="0"/>
            <a:r>
              <a:rPr lang="en-US" dirty="0"/>
              <a:t>Insert topic five here</a:t>
            </a:r>
          </a:p>
        </p:txBody>
      </p:sp>
      <p:sp>
        <p:nvSpPr>
          <p:cNvPr id="16" name="Text Placeholder 2">
            <a:extLst>
              <a:ext uri="{FF2B5EF4-FFF2-40B4-BE49-F238E27FC236}">
                <a16:creationId xmlns:a16="http://schemas.microsoft.com/office/drawing/2014/main" id="{11B905EF-54DB-A54E-B9B5-BF39F47D01B6}"/>
              </a:ext>
            </a:extLst>
          </p:cNvPr>
          <p:cNvSpPr>
            <a:spLocks noGrp="1" noChangeAspect="1"/>
          </p:cNvSpPr>
          <p:nvPr>
            <p:ph type="body" sz="quarter" idx="20" hasCustomPrompt="1"/>
          </p:nvPr>
        </p:nvSpPr>
        <p:spPr>
          <a:xfrm>
            <a:off x="3967067" y="793641"/>
            <a:ext cx="393918" cy="393918"/>
          </a:xfrm>
          <a:prstGeom prst="ellipse">
            <a:avLst/>
          </a:prstGeom>
          <a:solidFill>
            <a:schemeClr val="accent1"/>
          </a:solidFill>
          <a:ln w="19050">
            <a:noFill/>
          </a:ln>
        </p:spPr>
        <p:txBody>
          <a:bodyPr anchor="ctr">
            <a:noAutofit/>
          </a:bodyPr>
          <a:lstStyle>
            <a:lvl1pPr marL="0" indent="0" algn="ctr">
              <a:buFontTx/>
              <a:buNone/>
              <a:defRPr sz="1800">
                <a:solidFill>
                  <a:schemeClr val="tx1"/>
                </a:solidFill>
              </a:defRPr>
            </a:lvl1pPr>
          </a:lstStyle>
          <a:p>
            <a:pPr lvl="0"/>
            <a:r>
              <a:rPr lang="en-US" dirty="0"/>
              <a:t>1</a:t>
            </a:r>
          </a:p>
        </p:txBody>
      </p:sp>
      <p:sp>
        <p:nvSpPr>
          <p:cNvPr id="17" name="Rectangle 16">
            <a:extLst>
              <a:ext uri="{FF2B5EF4-FFF2-40B4-BE49-F238E27FC236}">
                <a16:creationId xmlns:a16="http://schemas.microsoft.com/office/drawing/2014/main" id="{22BBA3CB-DC68-E148-9C76-14197C33FCCA}"/>
              </a:ext>
            </a:extLst>
          </p:cNvPr>
          <p:cNvSpPr/>
          <p:nvPr userDrawn="1"/>
        </p:nvSpPr>
        <p:spPr>
          <a:xfrm>
            <a:off x="461998" y="2109766"/>
            <a:ext cx="2145139" cy="667875"/>
          </a:xfrm>
          <a:prstGeom prst="rect">
            <a:avLst/>
          </a:prstGeom>
        </p:spPr>
        <p:txBody>
          <a:bodyPr wrap="none">
            <a:spAutoFit/>
          </a:bodyPr>
          <a:lstStyle/>
          <a:p>
            <a:pPr algn="l" defTabSz="684213" rtl="0" eaLnBrk="1" fontAlgn="base" hangingPunct="1">
              <a:lnSpc>
                <a:spcPct val="85000"/>
              </a:lnSpc>
              <a:spcBef>
                <a:spcPct val="0"/>
              </a:spcBef>
              <a:spcAft>
                <a:spcPct val="0"/>
              </a:spcAft>
            </a:pPr>
            <a:r>
              <a:rPr lang="en-US" sz="4400" b="0" i="0" u="none" kern="1200" baseline="0" dirty="0">
                <a:solidFill>
                  <a:schemeClr val="tx1"/>
                </a:solidFill>
                <a:latin typeface="+mj-lt"/>
                <a:cs typeface="CiscoSansTT Thin" charset="0"/>
              </a:rPr>
              <a:t>Agenda</a:t>
            </a:r>
          </a:p>
        </p:txBody>
      </p:sp>
    </p:spTree>
    <p:extLst>
      <p:ext uri="{BB962C8B-B14F-4D97-AF65-F5344CB8AC3E}">
        <p14:creationId xmlns:p14="http://schemas.microsoft.com/office/powerpoint/2010/main" val="27116195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gue – Midnight – Collage 2">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grpSp>
        <p:nvGrpSpPr>
          <p:cNvPr id="4" name="Group 3">
            <a:extLst>
              <a:ext uri="{FF2B5EF4-FFF2-40B4-BE49-F238E27FC236}">
                <a16:creationId xmlns:a16="http://schemas.microsoft.com/office/drawing/2014/main" id="{621A07B8-35DD-8149-9B08-8EB1D0EDE7B6}"/>
              </a:ext>
            </a:extLst>
          </p:cNvPr>
          <p:cNvGrpSpPr/>
          <p:nvPr userDrawn="1"/>
        </p:nvGrpSpPr>
        <p:grpSpPr>
          <a:xfrm>
            <a:off x="4105657" y="2016269"/>
            <a:ext cx="5038345" cy="3134377"/>
            <a:chOff x="4105656" y="2009124"/>
            <a:chExt cx="5038345" cy="3134377"/>
          </a:xfrm>
        </p:grpSpPr>
        <p:pic>
          <p:nvPicPr>
            <p:cNvPr id="5" name="Picture 4">
              <a:extLst>
                <a:ext uri="{FF2B5EF4-FFF2-40B4-BE49-F238E27FC236}">
                  <a16:creationId xmlns:a16="http://schemas.microsoft.com/office/drawing/2014/main" id="{D2095B77-C099-9146-A966-0EFD4024B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5656" y="2009124"/>
              <a:ext cx="5038345" cy="3134377"/>
            </a:xfrm>
            <a:prstGeom prst="rect">
              <a:avLst/>
            </a:prstGeom>
          </p:spPr>
        </p:pic>
        <p:sp>
          <p:nvSpPr>
            <p:cNvPr id="6" name="Freeform 3">
              <a:extLst>
                <a:ext uri="{FF2B5EF4-FFF2-40B4-BE49-F238E27FC236}">
                  <a16:creationId xmlns:a16="http://schemas.microsoft.com/office/drawing/2014/main" id="{F051EB87-52BE-0141-A1B0-EED43E8EC0FA}"/>
                </a:ext>
              </a:extLst>
            </p:cNvPr>
            <p:cNvSpPr>
              <a:spLocks noChangeAspect="1"/>
            </p:cNvSpPr>
            <p:nvPr userDrawn="1"/>
          </p:nvSpPr>
          <p:spPr>
            <a:xfrm>
              <a:off x="7380689" y="2526644"/>
              <a:ext cx="103953" cy="124427"/>
            </a:xfrm>
            <a:custGeom>
              <a:avLst/>
              <a:gdLst/>
              <a:ahLst/>
              <a:cxnLst/>
              <a:rect l="0" t="0" r="r" b="b"/>
              <a:pathLst>
                <a:path w="3483" h="4169">
                  <a:moveTo>
                    <a:pt x="1741" y="348"/>
                  </a:moveTo>
                  <a:lnTo>
                    <a:pt x="1741" y="348"/>
                  </a:lnTo>
                  <a:cubicBezTo>
                    <a:pt x="2275" y="348"/>
                    <a:pt x="2708" y="736"/>
                    <a:pt x="2708" y="1216"/>
                  </a:cubicBezTo>
                  <a:cubicBezTo>
                    <a:pt x="2708" y="1737"/>
                    <a:pt x="2708" y="1737"/>
                    <a:pt x="2708" y="1737"/>
                  </a:cubicBezTo>
                  <a:cubicBezTo>
                    <a:pt x="774" y="1737"/>
                    <a:pt x="774" y="1737"/>
                    <a:pt x="774" y="1737"/>
                  </a:cubicBezTo>
                  <a:cubicBezTo>
                    <a:pt x="774" y="1216"/>
                    <a:pt x="774" y="1216"/>
                    <a:pt x="774" y="1216"/>
                  </a:cubicBezTo>
                  <a:cubicBezTo>
                    <a:pt x="774" y="736"/>
                    <a:pt x="1207" y="348"/>
                    <a:pt x="1741" y="348"/>
                  </a:cubicBezTo>
                  <a:moveTo>
                    <a:pt x="3096" y="1742"/>
                  </a:moveTo>
                  <a:lnTo>
                    <a:pt x="3096" y="1742"/>
                  </a:lnTo>
                  <a:cubicBezTo>
                    <a:pt x="3096" y="1216"/>
                    <a:pt x="3096" y="1216"/>
                    <a:pt x="3096" y="1216"/>
                  </a:cubicBezTo>
                  <a:cubicBezTo>
                    <a:pt x="3096" y="544"/>
                    <a:pt x="2489" y="0"/>
                    <a:pt x="1741" y="0"/>
                  </a:cubicBezTo>
                  <a:cubicBezTo>
                    <a:pt x="993" y="0"/>
                    <a:pt x="386" y="544"/>
                    <a:pt x="386" y="1216"/>
                  </a:cubicBezTo>
                  <a:cubicBezTo>
                    <a:pt x="386" y="1742"/>
                    <a:pt x="386" y="1742"/>
                    <a:pt x="386" y="1742"/>
                  </a:cubicBezTo>
                  <a:cubicBezTo>
                    <a:pt x="168" y="1770"/>
                    <a:pt x="0" y="1938"/>
                    <a:pt x="0" y="2142"/>
                  </a:cubicBezTo>
                  <a:cubicBezTo>
                    <a:pt x="0" y="3763"/>
                    <a:pt x="0" y="3763"/>
                    <a:pt x="0" y="3763"/>
                  </a:cubicBezTo>
                  <a:cubicBezTo>
                    <a:pt x="0" y="3986"/>
                    <a:pt x="202" y="4168"/>
                    <a:pt x="451" y="4168"/>
                  </a:cubicBezTo>
                  <a:cubicBezTo>
                    <a:pt x="3031" y="4168"/>
                    <a:pt x="3031" y="4168"/>
                    <a:pt x="3031" y="4168"/>
                  </a:cubicBezTo>
                  <a:cubicBezTo>
                    <a:pt x="3280" y="4168"/>
                    <a:pt x="3482" y="3986"/>
                    <a:pt x="3482" y="3763"/>
                  </a:cubicBezTo>
                  <a:cubicBezTo>
                    <a:pt x="3482" y="2142"/>
                    <a:pt x="3482" y="2142"/>
                    <a:pt x="3482" y="2142"/>
                  </a:cubicBezTo>
                  <a:cubicBezTo>
                    <a:pt x="3482" y="1938"/>
                    <a:pt x="3314" y="1770"/>
                    <a:pt x="3096" y="1742"/>
                  </a:cubicBezTo>
                </a:path>
              </a:pathLst>
            </a:custGeom>
            <a:solidFill>
              <a:schemeClr val="accent2"/>
            </a:solidFill>
            <a:ln>
              <a:noFill/>
            </a:ln>
          </p:spPr>
        </p:sp>
      </p:grpSp>
      <p:sp>
        <p:nvSpPr>
          <p:cNvPr id="8" name="Freeform 7">
            <a:extLst>
              <a:ext uri="{FF2B5EF4-FFF2-40B4-BE49-F238E27FC236}">
                <a16:creationId xmlns:a16="http://schemas.microsoft.com/office/drawing/2014/main" id="{8DEF17A3-D507-3342-89F2-B395A3D5EE5E}"/>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9" name="Oval 8">
            <a:extLst>
              <a:ext uri="{FF2B5EF4-FFF2-40B4-BE49-F238E27FC236}">
                <a16:creationId xmlns:a16="http://schemas.microsoft.com/office/drawing/2014/main" id="{CB7EC3EB-4BA6-A048-B82F-A14C7EAFE2B5}"/>
              </a:ext>
            </a:extLst>
          </p:cNvPr>
          <p:cNvSpPr/>
          <p:nvPr userDrawn="1"/>
        </p:nvSpPr>
        <p:spPr>
          <a:xfrm>
            <a:off x="8114400" y="2167200"/>
            <a:ext cx="374400" cy="37440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Oval 9">
            <a:extLst>
              <a:ext uri="{FF2B5EF4-FFF2-40B4-BE49-F238E27FC236}">
                <a16:creationId xmlns:a16="http://schemas.microsoft.com/office/drawing/2014/main" id="{9F0FCA54-9802-B94E-BFCF-9B85BDE759F7}"/>
              </a:ext>
            </a:extLst>
          </p:cNvPr>
          <p:cNvSpPr/>
          <p:nvPr userDrawn="1"/>
        </p:nvSpPr>
        <p:spPr>
          <a:xfrm>
            <a:off x="8266800" y="2319600"/>
            <a:ext cx="374400" cy="3744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63687863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gue – White – Collage 3">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A98D0D-3087-ED40-BF08-37D4F868FE42}"/>
              </a:ext>
            </a:extLst>
          </p:cNvPr>
          <p:cNvGrpSpPr/>
          <p:nvPr userDrawn="1"/>
        </p:nvGrpSpPr>
        <p:grpSpPr>
          <a:xfrm>
            <a:off x="4239557" y="1360456"/>
            <a:ext cx="4904442" cy="3790188"/>
            <a:chOff x="3582363" y="845428"/>
            <a:chExt cx="5561636" cy="4298072"/>
          </a:xfrm>
        </p:grpSpPr>
        <p:sp>
          <p:nvSpPr>
            <p:cNvPr id="7" name="Oval 6">
              <a:extLst>
                <a:ext uri="{FF2B5EF4-FFF2-40B4-BE49-F238E27FC236}">
                  <a16:creationId xmlns:a16="http://schemas.microsoft.com/office/drawing/2014/main" id="{CA78D092-ECC8-A140-883E-2145697B0C1F}"/>
                </a:ext>
              </a:extLst>
            </p:cNvPr>
            <p:cNvSpPr/>
            <p:nvPr userDrawn="1"/>
          </p:nvSpPr>
          <p:spPr>
            <a:xfrm>
              <a:off x="5008308" y="1748404"/>
              <a:ext cx="2201331" cy="220133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8" name="Group 7">
              <a:extLst>
                <a:ext uri="{FF2B5EF4-FFF2-40B4-BE49-F238E27FC236}">
                  <a16:creationId xmlns:a16="http://schemas.microsoft.com/office/drawing/2014/main" id="{6B36C4A8-B128-C549-957F-3ADCE0B7C5B2}"/>
                </a:ext>
              </a:extLst>
            </p:cNvPr>
            <p:cNvGrpSpPr/>
            <p:nvPr userDrawn="1"/>
          </p:nvGrpSpPr>
          <p:grpSpPr>
            <a:xfrm>
              <a:off x="3582363" y="845428"/>
              <a:ext cx="5561636" cy="4298072"/>
              <a:chOff x="4982230" y="1927257"/>
              <a:chExt cx="4161768" cy="3216244"/>
            </a:xfrm>
          </p:grpSpPr>
          <p:pic>
            <p:nvPicPr>
              <p:cNvPr id="15" name="Picture 14">
                <a:extLst>
                  <a:ext uri="{FF2B5EF4-FFF2-40B4-BE49-F238E27FC236}">
                    <a16:creationId xmlns:a16="http://schemas.microsoft.com/office/drawing/2014/main" id="{521B70E2-8CF8-B941-B4AA-3E95F83E770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0" y="1927257"/>
                <a:ext cx="4161768" cy="3216244"/>
              </a:xfrm>
              <a:prstGeom prst="rect">
                <a:avLst/>
              </a:prstGeom>
            </p:spPr>
          </p:pic>
          <p:sp>
            <p:nvSpPr>
              <p:cNvPr id="16" name="Freeform 2">
                <a:extLst>
                  <a:ext uri="{FF2B5EF4-FFF2-40B4-BE49-F238E27FC236}">
                    <a16:creationId xmlns:a16="http://schemas.microsoft.com/office/drawing/2014/main" id="{C55ACD25-8097-6245-B71D-997AEE0CE249}"/>
                  </a:ext>
                </a:extLst>
              </p:cNvPr>
              <p:cNvSpPr/>
              <p:nvPr userDrawn="1"/>
            </p:nvSpPr>
            <p:spPr>
              <a:xfrm>
                <a:off x="8528899" y="224817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1"/>
              </a:solidFill>
              <a:ln>
                <a:noFill/>
              </a:ln>
            </p:spPr>
          </p:sp>
        </p:grpSp>
        <p:pic>
          <p:nvPicPr>
            <p:cNvPr id="9" name="Picture 8">
              <a:extLst>
                <a:ext uri="{FF2B5EF4-FFF2-40B4-BE49-F238E27FC236}">
                  <a16:creationId xmlns:a16="http://schemas.microsoft.com/office/drawing/2014/main" id="{02FF69EF-E4EE-0E42-9A0B-33FF114009A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952119" y="1971768"/>
              <a:ext cx="3698105" cy="3171732"/>
            </a:xfrm>
            <a:prstGeom prst="rect">
              <a:avLst/>
            </a:prstGeom>
          </p:spPr>
        </p:pic>
        <p:grpSp>
          <p:nvGrpSpPr>
            <p:cNvPr id="10" name="Group 9">
              <a:extLst>
                <a:ext uri="{FF2B5EF4-FFF2-40B4-BE49-F238E27FC236}">
                  <a16:creationId xmlns:a16="http://schemas.microsoft.com/office/drawing/2014/main" id="{966EECD4-0D01-F347-AE20-8565DF729D89}"/>
                </a:ext>
              </a:extLst>
            </p:cNvPr>
            <p:cNvGrpSpPr/>
            <p:nvPr userDrawn="1"/>
          </p:nvGrpSpPr>
          <p:grpSpPr>
            <a:xfrm rot="10800000" flipH="1">
              <a:off x="4996091" y="2075303"/>
              <a:ext cx="815905" cy="150171"/>
              <a:chOff x="4467257" y="275609"/>
              <a:chExt cx="1102102" cy="202847"/>
            </a:xfrm>
            <a:solidFill>
              <a:schemeClr val="tx1"/>
            </a:solidFill>
          </p:grpSpPr>
          <p:sp>
            <p:nvSpPr>
              <p:cNvPr id="11" name="Freeform 10">
                <a:extLst>
                  <a:ext uri="{FF2B5EF4-FFF2-40B4-BE49-F238E27FC236}">
                    <a16:creationId xmlns:a16="http://schemas.microsoft.com/office/drawing/2014/main" id="{B247D148-15C6-0F48-8660-9EFD5B73D2EC}"/>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12" name="Freeform 11">
                <a:extLst>
                  <a:ext uri="{FF2B5EF4-FFF2-40B4-BE49-F238E27FC236}">
                    <a16:creationId xmlns:a16="http://schemas.microsoft.com/office/drawing/2014/main" id="{9DEBB7B6-0F44-A64D-B952-40E8716AEA8C}"/>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13" name="Freeform 12">
                <a:extLst>
                  <a:ext uri="{FF2B5EF4-FFF2-40B4-BE49-F238E27FC236}">
                    <a16:creationId xmlns:a16="http://schemas.microsoft.com/office/drawing/2014/main" id="{6F4479AF-9BB8-B44F-9E79-8CC0662B0B8F}"/>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14" name="Freeform 13">
                <a:extLst>
                  <a:ext uri="{FF2B5EF4-FFF2-40B4-BE49-F238E27FC236}">
                    <a16:creationId xmlns:a16="http://schemas.microsoft.com/office/drawing/2014/main" id="{EDE549D0-697B-FB4C-A809-A680011CE209}"/>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grpSp>
      <p:sp>
        <p:nvSpPr>
          <p:cNvPr id="17" name="Freeform 16">
            <a:extLst>
              <a:ext uri="{FF2B5EF4-FFF2-40B4-BE49-F238E27FC236}">
                <a16:creationId xmlns:a16="http://schemas.microsoft.com/office/drawing/2014/main" id="{69003EB5-2764-3748-A337-A190914C1F94}"/>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9" name="Title 1">
            <a:extLst>
              <a:ext uri="{FF2B5EF4-FFF2-40B4-BE49-F238E27FC236}">
                <a16:creationId xmlns:a16="http://schemas.microsoft.com/office/drawing/2014/main" id="{48754890-92A9-4E48-839D-9D9033CE71A4}"/>
              </a:ext>
            </a:extLst>
          </p:cNvPr>
          <p:cNvSpPr>
            <a:spLocks noGrp="1"/>
          </p:cNvSpPr>
          <p:nvPr>
            <p:ph type="ctrTitle" hasCustomPrompt="1"/>
          </p:nvPr>
        </p:nvSpPr>
        <p:spPr>
          <a:xfrm>
            <a:off x="416425" y="915409"/>
            <a:ext cx="50292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0262478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gue – Midnight – Collage 3">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0292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23" name="Oval 22">
            <a:extLst>
              <a:ext uri="{FF2B5EF4-FFF2-40B4-BE49-F238E27FC236}">
                <a16:creationId xmlns:a16="http://schemas.microsoft.com/office/drawing/2014/main" id="{E44C3347-1EF4-C14A-A1A1-61E29AE4B8C9}"/>
              </a:ext>
            </a:extLst>
          </p:cNvPr>
          <p:cNvSpPr/>
          <p:nvPr userDrawn="1"/>
        </p:nvSpPr>
        <p:spPr>
          <a:xfrm>
            <a:off x="5497005" y="2156731"/>
            <a:ext cx="1941209" cy="1941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4" name="Picture 23">
            <a:extLst>
              <a:ext uri="{FF2B5EF4-FFF2-40B4-BE49-F238E27FC236}">
                <a16:creationId xmlns:a16="http://schemas.microsoft.com/office/drawing/2014/main" id="{75BDD227-1A5D-6F44-933B-65ECADACDAA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239558" y="1360456"/>
            <a:ext cx="4904442" cy="3790188"/>
          </a:xfrm>
          <a:prstGeom prst="rect">
            <a:avLst/>
          </a:prstGeom>
        </p:spPr>
      </p:pic>
      <p:sp>
        <p:nvSpPr>
          <p:cNvPr id="25" name="Freeform 2">
            <a:extLst>
              <a:ext uri="{FF2B5EF4-FFF2-40B4-BE49-F238E27FC236}">
                <a16:creationId xmlns:a16="http://schemas.microsoft.com/office/drawing/2014/main" id="{F30560B4-0320-A14C-A0B4-289216A6D7B5}"/>
              </a:ext>
            </a:extLst>
          </p:cNvPr>
          <p:cNvSpPr/>
          <p:nvPr userDrawn="1"/>
        </p:nvSpPr>
        <p:spPr>
          <a:xfrm>
            <a:off x="8419134" y="1738640"/>
            <a:ext cx="250738" cy="250069"/>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1"/>
          </a:solidFill>
          <a:ln>
            <a:noFill/>
          </a:ln>
        </p:spPr>
      </p:sp>
      <p:pic>
        <p:nvPicPr>
          <p:cNvPr id="26" name="Picture 25">
            <a:extLst>
              <a:ext uri="{FF2B5EF4-FFF2-40B4-BE49-F238E27FC236}">
                <a16:creationId xmlns:a16="http://schemas.microsoft.com/office/drawing/2014/main" id="{04A14CDA-4DE8-7D41-B4E0-562C1F95B1A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5447455" y="2353702"/>
            <a:ext cx="3261116" cy="2796943"/>
          </a:xfrm>
          <a:prstGeom prst="rect">
            <a:avLst/>
          </a:prstGeom>
        </p:spPr>
      </p:pic>
      <p:grpSp>
        <p:nvGrpSpPr>
          <p:cNvPr id="27" name="Group 26">
            <a:extLst>
              <a:ext uri="{FF2B5EF4-FFF2-40B4-BE49-F238E27FC236}">
                <a16:creationId xmlns:a16="http://schemas.microsoft.com/office/drawing/2014/main" id="{6C11051A-F660-6245-A708-4CF85C3F8647}"/>
              </a:ext>
            </a:extLst>
          </p:cNvPr>
          <p:cNvGrpSpPr/>
          <p:nvPr userDrawn="1"/>
        </p:nvGrpSpPr>
        <p:grpSpPr>
          <a:xfrm rot="10800000" flipH="1">
            <a:off x="5486231" y="2445002"/>
            <a:ext cx="719493" cy="132426"/>
            <a:chOff x="4467257" y="275609"/>
            <a:chExt cx="1102102" cy="202847"/>
          </a:xfrm>
          <a:solidFill>
            <a:schemeClr val="bg1"/>
          </a:solidFill>
        </p:grpSpPr>
        <p:sp>
          <p:nvSpPr>
            <p:cNvPr id="28" name="Freeform 27">
              <a:extLst>
                <a:ext uri="{FF2B5EF4-FFF2-40B4-BE49-F238E27FC236}">
                  <a16:creationId xmlns:a16="http://schemas.microsoft.com/office/drawing/2014/main" id="{AFD84896-53D3-F843-B130-19FA315338BF}"/>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29" name="Freeform 28">
              <a:extLst>
                <a:ext uri="{FF2B5EF4-FFF2-40B4-BE49-F238E27FC236}">
                  <a16:creationId xmlns:a16="http://schemas.microsoft.com/office/drawing/2014/main" id="{F2CD2954-D904-BC41-8FE6-53A1B99C13F3}"/>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30" name="Freeform 29">
              <a:extLst>
                <a:ext uri="{FF2B5EF4-FFF2-40B4-BE49-F238E27FC236}">
                  <a16:creationId xmlns:a16="http://schemas.microsoft.com/office/drawing/2014/main" id="{32734707-23B9-7142-B631-2B870E8C1022}"/>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31" name="Freeform 30">
              <a:extLst>
                <a:ext uri="{FF2B5EF4-FFF2-40B4-BE49-F238E27FC236}">
                  <a16:creationId xmlns:a16="http://schemas.microsoft.com/office/drawing/2014/main" id="{1563DE45-83B6-504E-87D2-9488B79DCA41}"/>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sp>
        <p:nvSpPr>
          <p:cNvPr id="32" name="Freeform 31">
            <a:extLst>
              <a:ext uri="{FF2B5EF4-FFF2-40B4-BE49-F238E27FC236}">
                <a16:creationId xmlns:a16="http://schemas.microsoft.com/office/drawing/2014/main" id="{7A8474ED-47D7-E546-8ADE-62C3D71B25F2}"/>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Tree>
    <p:extLst>
      <p:ext uri="{BB962C8B-B14F-4D97-AF65-F5344CB8AC3E}">
        <p14:creationId xmlns:p14="http://schemas.microsoft.com/office/powerpoint/2010/main" val="5209699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gue – White – Collage 4">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48754890-92A9-4E48-839D-9D9033CE71A4}"/>
              </a:ext>
            </a:extLst>
          </p:cNvPr>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7" name="Oval 6">
            <a:extLst>
              <a:ext uri="{FF2B5EF4-FFF2-40B4-BE49-F238E27FC236}">
                <a16:creationId xmlns:a16="http://schemas.microsoft.com/office/drawing/2014/main" id="{86FDA981-147F-7041-8698-52132A8A3301}"/>
              </a:ext>
            </a:extLst>
          </p:cNvPr>
          <p:cNvSpPr/>
          <p:nvPr userDrawn="1"/>
        </p:nvSpPr>
        <p:spPr>
          <a:xfrm>
            <a:off x="5541046" y="2238925"/>
            <a:ext cx="1828811" cy="182881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8" name="Group 7">
            <a:extLst>
              <a:ext uri="{FF2B5EF4-FFF2-40B4-BE49-F238E27FC236}">
                <a16:creationId xmlns:a16="http://schemas.microsoft.com/office/drawing/2014/main" id="{76E429E1-808E-744B-8656-5DC0CE7E37A8}"/>
              </a:ext>
            </a:extLst>
          </p:cNvPr>
          <p:cNvGrpSpPr/>
          <p:nvPr userDrawn="1"/>
        </p:nvGrpSpPr>
        <p:grpSpPr>
          <a:xfrm>
            <a:off x="4523532" y="1579913"/>
            <a:ext cx="4620468" cy="3570731"/>
            <a:chOff x="4982231" y="1927256"/>
            <a:chExt cx="4161768" cy="3216244"/>
          </a:xfrm>
        </p:grpSpPr>
        <p:pic>
          <p:nvPicPr>
            <p:cNvPr id="15" name="Picture 14">
              <a:extLst>
                <a:ext uri="{FF2B5EF4-FFF2-40B4-BE49-F238E27FC236}">
                  <a16:creationId xmlns:a16="http://schemas.microsoft.com/office/drawing/2014/main" id="{38715A32-105B-844D-AADA-F22F722EB3A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1" y="1927256"/>
              <a:ext cx="4161768" cy="3216244"/>
            </a:xfrm>
            <a:prstGeom prst="rect">
              <a:avLst/>
            </a:prstGeom>
          </p:spPr>
        </p:pic>
        <p:sp>
          <p:nvSpPr>
            <p:cNvPr id="16" name="Freeform 2">
              <a:extLst>
                <a:ext uri="{FF2B5EF4-FFF2-40B4-BE49-F238E27FC236}">
                  <a16:creationId xmlns:a16="http://schemas.microsoft.com/office/drawing/2014/main" id="{6EE2A12C-05C7-0445-818F-B45BE67134B1}"/>
                </a:ext>
              </a:extLst>
            </p:cNvPr>
            <p:cNvSpPr/>
            <p:nvPr userDrawn="1"/>
          </p:nvSpPr>
          <p:spPr>
            <a:xfrm>
              <a:off x="8528899" y="224817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grpSp>
      <p:pic>
        <p:nvPicPr>
          <p:cNvPr id="9" name="Picture 8">
            <a:extLst>
              <a:ext uri="{FF2B5EF4-FFF2-40B4-BE49-F238E27FC236}">
                <a16:creationId xmlns:a16="http://schemas.microsoft.com/office/drawing/2014/main" id="{41A638B9-C91D-0C47-9F56-B5DFF4DC52D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27372" y="1973772"/>
            <a:ext cx="4173327" cy="3176872"/>
          </a:xfrm>
          <a:prstGeom prst="rect">
            <a:avLst/>
          </a:prstGeom>
        </p:spPr>
      </p:pic>
      <p:grpSp>
        <p:nvGrpSpPr>
          <p:cNvPr id="10" name="Group 9">
            <a:extLst>
              <a:ext uri="{FF2B5EF4-FFF2-40B4-BE49-F238E27FC236}">
                <a16:creationId xmlns:a16="http://schemas.microsoft.com/office/drawing/2014/main" id="{2305D125-C79D-6E49-AA09-4DAD0F754C81}"/>
              </a:ext>
            </a:extLst>
          </p:cNvPr>
          <p:cNvGrpSpPr/>
          <p:nvPr userDrawn="1"/>
        </p:nvGrpSpPr>
        <p:grpSpPr>
          <a:xfrm rot="10800000" flipH="1">
            <a:off x="6860303" y="4075404"/>
            <a:ext cx="677833" cy="124758"/>
            <a:chOff x="4467257" y="275609"/>
            <a:chExt cx="1102102" cy="202847"/>
          </a:xfrm>
          <a:solidFill>
            <a:schemeClr val="tx1"/>
          </a:solidFill>
        </p:grpSpPr>
        <p:sp>
          <p:nvSpPr>
            <p:cNvPr id="11" name="Freeform 10">
              <a:extLst>
                <a:ext uri="{FF2B5EF4-FFF2-40B4-BE49-F238E27FC236}">
                  <a16:creationId xmlns:a16="http://schemas.microsoft.com/office/drawing/2014/main" id="{3DD300FA-5D6C-8E4C-815A-F10E23070C28}"/>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12" name="Freeform 11">
              <a:extLst>
                <a:ext uri="{FF2B5EF4-FFF2-40B4-BE49-F238E27FC236}">
                  <a16:creationId xmlns:a16="http://schemas.microsoft.com/office/drawing/2014/main" id="{E778B30C-1AC9-5442-8387-7BE580091EBA}"/>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13" name="Freeform 12">
              <a:extLst>
                <a:ext uri="{FF2B5EF4-FFF2-40B4-BE49-F238E27FC236}">
                  <a16:creationId xmlns:a16="http://schemas.microsoft.com/office/drawing/2014/main" id="{081C0D5C-C319-EA42-9206-BE646FD44814}"/>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14" name="Freeform 13">
              <a:extLst>
                <a:ext uri="{FF2B5EF4-FFF2-40B4-BE49-F238E27FC236}">
                  <a16:creationId xmlns:a16="http://schemas.microsoft.com/office/drawing/2014/main" id="{2CD23314-AF33-9C45-B8E5-013599792BCF}"/>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sp>
        <p:nvSpPr>
          <p:cNvPr id="17" name="Freeform 16">
            <a:extLst>
              <a:ext uri="{FF2B5EF4-FFF2-40B4-BE49-F238E27FC236}">
                <a16:creationId xmlns:a16="http://schemas.microsoft.com/office/drawing/2014/main" id="{9F97E114-95CC-0A49-866B-4E51888A80EC}"/>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Tree>
    <p:extLst>
      <p:ext uri="{BB962C8B-B14F-4D97-AF65-F5344CB8AC3E}">
        <p14:creationId xmlns:p14="http://schemas.microsoft.com/office/powerpoint/2010/main" val="42230761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gue – Midnight – Collage 4">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12" name="Oval 11">
            <a:extLst>
              <a:ext uri="{FF2B5EF4-FFF2-40B4-BE49-F238E27FC236}">
                <a16:creationId xmlns:a16="http://schemas.microsoft.com/office/drawing/2014/main" id="{CE612A0A-3611-1446-A426-E4DCC82E664D}"/>
              </a:ext>
            </a:extLst>
          </p:cNvPr>
          <p:cNvSpPr/>
          <p:nvPr userDrawn="1"/>
        </p:nvSpPr>
        <p:spPr>
          <a:xfrm>
            <a:off x="5541046" y="2238925"/>
            <a:ext cx="1828811" cy="1828811"/>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3" name="Group 12">
            <a:extLst>
              <a:ext uri="{FF2B5EF4-FFF2-40B4-BE49-F238E27FC236}">
                <a16:creationId xmlns:a16="http://schemas.microsoft.com/office/drawing/2014/main" id="{E4E6B504-A3B9-A143-BAD3-1BF8BABB6AF6}"/>
              </a:ext>
            </a:extLst>
          </p:cNvPr>
          <p:cNvGrpSpPr/>
          <p:nvPr userDrawn="1"/>
        </p:nvGrpSpPr>
        <p:grpSpPr>
          <a:xfrm>
            <a:off x="4523532" y="1579913"/>
            <a:ext cx="4620468" cy="3570731"/>
            <a:chOff x="4982231" y="1927256"/>
            <a:chExt cx="4161768" cy="3216244"/>
          </a:xfrm>
        </p:grpSpPr>
        <p:pic>
          <p:nvPicPr>
            <p:cNvPr id="20" name="Picture 19">
              <a:extLst>
                <a:ext uri="{FF2B5EF4-FFF2-40B4-BE49-F238E27FC236}">
                  <a16:creationId xmlns:a16="http://schemas.microsoft.com/office/drawing/2014/main" id="{2340635F-DBB0-EA4B-9C7F-F4D6C394A86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1" y="1927256"/>
              <a:ext cx="4161768" cy="3216244"/>
            </a:xfrm>
            <a:prstGeom prst="rect">
              <a:avLst/>
            </a:prstGeom>
          </p:spPr>
        </p:pic>
        <p:sp>
          <p:nvSpPr>
            <p:cNvPr id="21" name="Freeform 2">
              <a:extLst>
                <a:ext uri="{FF2B5EF4-FFF2-40B4-BE49-F238E27FC236}">
                  <a16:creationId xmlns:a16="http://schemas.microsoft.com/office/drawing/2014/main" id="{079064ED-E15B-6948-A3F3-6781CC814A76}"/>
                </a:ext>
              </a:extLst>
            </p:cNvPr>
            <p:cNvSpPr/>
            <p:nvPr userDrawn="1"/>
          </p:nvSpPr>
          <p:spPr>
            <a:xfrm>
              <a:off x="8528899" y="224817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grpSp>
      <p:pic>
        <p:nvPicPr>
          <p:cNvPr id="14" name="Picture 13">
            <a:extLst>
              <a:ext uri="{FF2B5EF4-FFF2-40B4-BE49-F238E27FC236}">
                <a16:creationId xmlns:a16="http://schemas.microsoft.com/office/drawing/2014/main" id="{C7310005-F6C1-4846-8AFE-05B7B04CCA8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27372" y="1973772"/>
            <a:ext cx="4173327" cy="3176872"/>
          </a:xfrm>
          <a:prstGeom prst="rect">
            <a:avLst/>
          </a:prstGeom>
        </p:spPr>
      </p:pic>
      <p:grpSp>
        <p:nvGrpSpPr>
          <p:cNvPr id="15" name="Group 14">
            <a:extLst>
              <a:ext uri="{FF2B5EF4-FFF2-40B4-BE49-F238E27FC236}">
                <a16:creationId xmlns:a16="http://schemas.microsoft.com/office/drawing/2014/main" id="{93D3554A-9364-8A48-97B5-64B6A4D9839B}"/>
              </a:ext>
            </a:extLst>
          </p:cNvPr>
          <p:cNvGrpSpPr/>
          <p:nvPr userDrawn="1"/>
        </p:nvGrpSpPr>
        <p:grpSpPr>
          <a:xfrm rot="10800000" flipH="1">
            <a:off x="6860303" y="4075404"/>
            <a:ext cx="677833" cy="124758"/>
            <a:chOff x="4467257" y="275609"/>
            <a:chExt cx="1102102" cy="202847"/>
          </a:xfrm>
          <a:solidFill>
            <a:schemeClr val="tx1"/>
          </a:solidFill>
        </p:grpSpPr>
        <p:sp>
          <p:nvSpPr>
            <p:cNvPr id="16" name="Freeform 15">
              <a:extLst>
                <a:ext uri="{FF2B5EF4-FFF2-40B4-BE49-F238E27FC236}">
                  <a16:creationId xmlns:a16="http://schemas.microsoft.com/office/drawing/2014/main" id="{29BA0CC1-CEC5-E047-A14E-B918E837EDE4}"/>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17" name="Freeform 16">
              <a:extLst>
                <a:ext uri="{FF2B5EF4-FFF2-40B4-BE49-F238E27FC236}">
                  <a16:creationId xmlns:a16="http://schemas.microsoft.com/office/drawing/2014/main" id="{BBC417AA-9137-E440-BFB3-3211A8E06F47}"/>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18" name="Freeform 17">
              <a:extLst>
                <a:ext uri="{FF2B5EF4-FFF2-40B4-BE49-F238E27FC236}">
                  <a16:creationId xmlns:a16="http://schemas.microsoft.com/office/drawing/2014/main" id="{38EB25C5-E479-D94F-B499-E463F337B97E}"/>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19" name="Freeform 18">
              <a:extLst>
                <a:ext uri="{FF2B5EF4-FFF2-40B4-BE49-F238E27FC236}">
                  <a16:creationId xmlns:a16="http://schemas.microsoft.com/office/drawing/2014/main" id="{97C76E4A-8789-624C-B56C-48AFC11B7ECE}"/>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sp>
        <p:nvSpPr>
          <p:cNvPr id="22" name="Freeform 21">
            <a:extLst>
              <a:ext uri="{FF2B5EF4-FFF2-40B4-BE49-F238E27FC236}">
                <a16:creationId xmlns:a16="http://schemas.microsoft.com/office/drawing/2014/main" id="{D850EE7F-B064-134A-8D61-F02F80BD5556}"/>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Tree>
    <p:extLst>
      <p:ext uri="{BB962C8B-B14F-4D97-AF65-F5344CB8AC3E}">
        <p14:creationId xmlns:p14="http://schemas.microsoft.com/office/powerpoint/2010/main" val="22715917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gue – White – Collage 5">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48754890-92A9-4E48-839D-9D9033CE71A4}"/>
              </a:ext>
            </a:extLst>
          </p:cNvPr>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17" name="Freeform 16">
            <a:extLst>
              <a:ext uri="{FF2B5EF4-FFF2-40B4-BE49-F238E27FC236}">
                <a16:creationId xmlns:a16="http://schemas.microsoft.com/office/drawing/2014/main" id="{9F97E114-95CC-0A49-866B-4E51888A80EC}"/>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18" name="Group 17">
            <a:extLst>
              <a:ext uri="{FF2B5EF4-FFF2-40B4-BE49-F238E27FC236}">
                <a16:creationId xmlns:a16="http://schemas.microsoft.com/office/drawing/2014/main" id="{0C1DBD43-5FE4-A24C-89BD-0378EE351665}"/>
              </a:ext>
            </a:extLst>
          </p:cNvPr>
          <p:cNvGrpSpPr/>
          <p:nvPr userDrawn="1"/>
        </p:nvGrpSpPr>
        <p:grpSpPr>
          <a:xfrm>
            <a:off x="4263222" y="1378744"/>
            <a:ext cx="4880778" cy="3771900"/>
            <a:chOff x="3582364" y="845428"/>
            <a:chExt cx="5561636" cy="4298072"/>
          </a:xfrm>
        </p:grpSpPr>
        <p:sp>
          <p:nvSpPr>
            <p:cNvPr id="19" name="Oval 18">
              <a:extLst>
                <a:ext uri="{FF2B5EF4-FFF2-40B4-BE49-F238E27FC236}">
                  <a16:creationId xmlns:a16="http://schemas.microsoft.com/office/drawing/2014/main" id="{F2C6EE62-7BCE-9B41-9DD9-8AB33FDE1037}"/>
                </a:ext>
              </a:extLst>
            </p:cNvPr>
            <p:cNvSpPr/>
            <p:nvPr userDrawn="1"/>
          </p:nvSpPr>
          <p:spPr>
            <a:xfrm>
              <a:off x="5008308" y="1748404"/>
              <a:ext cx="2201331" cy="2201331"/>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20" name="Group 19">
              <a:extLst>
                <a:ext uri="{FF2B5EF4-FFF2-40B4-BE49-F238E27FC236}">
                  <a16:creationId xmlns:a16="http://schemas.microsoft.com/office/drawing/2014/main" id="{C67787A9-F8B7-4443-8AF1-A4A49BBAAAF0}"/>
                </a:ext>
              </a:extLst>
            </p:cNvPr>
            <p:cNvGrpSpPr/>
            <p:nvPr userDrawn="1"/>
          </p:nvGrpSpPr>
          <p:grpSpPr>
            <a:xfrm>
              <a:off x="3582364" y="845428"/>
              <a:ext cx="5561636" cy="4298072"/>
              <a:chOff x="4982231" y="1927257"/>
              <a:chExt cx="4161768" cy="3216244"/>
            </a:xfrm>
          </p:grpSpPr>
          <p:pic>
            <p:nvPicPr>
              <p:cNvPr id="27" name="Picture 26">
                <a:extLst>
                  <a:ext uri="{FF2B5EF4-FFF2-40B4-BE49-F238E27FC236}">
                    <a16:creationId xmlns:a16="http://schemas.microsoft.com/office/drawing/2014/main" id="{B08A031C-E996-0D4E-BB7D-69128D3CE59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1" y="1927257"/>
                <a:ext cx="4161768" cy="3216244"/>
              </a:xfrm>
              <a:prstGeom prst="rect">
                <a:avLst/>
              </a:prstGeom>
            </p:spPr>
          </p:pic>
          <p:sp>
            <p:nvSpPr>
              <p:cNvPr id="28" name="Freeform 2">
                <a:extLst>
                  <a:ext uri="{FF2B5EF4-FFF2-40B4-BE49-F238E27FC236}">
                    <a16:creationId xmlns:a16="http://schemas.microsoft.com/office/drawing/2014/main" id="{F667B978-185A-DF49-AEEF-002D4999B7F6}"/>
                  </a:ext>
                </a:extLst>
              </p:cNvPr>
              <p:cNvSpPr/>
              <p:nvPr userDrawn="1"/>
            </p:nvSpPr>
            <p:spPr>
              <a:xfrm>
                <a:off x="8528899" y="224817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1"/>
              </a:solidFill>
              <a:ln>
                <a:noFill/>
              </a:ln>
            </p:spPr>
          </p:sp>
        </p:grpSp>
        <p:pic>
          <p:nvPicPr>
            <p:cNvPr id="21" name="Picture 20">
              <a:extLst>
                <a:ext uri="{FF2B5EF4-FFF2-40B4-BE49-F238E27FC236}">
                  <a16:creationId xmlns:a16="http://schemas.microsoft.com/office/drawing/2014/main" id="{4D82B366-E4D0-4C4B-B210-0EDEF27BE3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17721" y="2258568"/>
              <a:ext cx="4526279" cy="2884932"/>
            </a:xfrm>
            <a:prstGeom prst="rect">
              <a:avLst/>
            </a:prstGeom>
          </p:spPr>
        </p:pic>
        <p:grpSp>
          <p:nvGrpSpPr>
            <p:cNvPr id="22" name="Group 21">
              <a:extLst>
                <a:ext uri="{FF2B5EF4-FFF2-40B4-BE49-F238E27FC236}">
                  <a16:creationId xmlns:a16="http://schemas.microsoft.com/office/drawing/2014/main" id="{F63C8CB5-E5CB-B54F-8FC5-41881CEC844D}"/>
                </a:ext>
              </a:extLst>
            </p:cNvPr>
            <p:cNvGrpSpPr/>
            <p:nvPr userDrawn="1"/>
          </p:nvGrpSpPr>
          <p:grpSpPr>
            <a:xfrm rot="10800000" flipH="1">
              <a:off x="4996091" y="2075303"/>
              <a:ext cx="815905" cy="150171"/>
              <a:chOff x="4467257" y="275609"/>
              <a:chExt cx="1102102" cy="202847"/>
            </a:xfrm>
            <a:solidFill>
              <a:schemeClr val="tx1"/>
            </a:solidFill>
          </p:grpSpPr>
          <p:sp>
            <p:nvSpPr>
              <p:cNvPr id="23" name="Freeform 22">
                <a:extLst>
                  <a:ext uri="{FF2B5EF4-FFF2-40B4-BE49-F238E27FC236}">
                    <a16:creationId xmlns:a16="http://schemas.microsoft.com/office/drawing/2014/main" id="{AA1843AA-E5E6-3446-8CCE-FB2352B10DB0}"/>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24" name="Freeform 23">
                <a:extLst>
                  <a:ext uri="{FF2B5EF4-FFF2-40B4-BE49-F238E27FC236}">
                    <a16:creationId xmlns:a16="http://schemas.microsoft.com/office/drawing/2014/main" id="{DA5BA0D9-BA47-E649-94AF-9A82554B7813}"/>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25" name="Freeform 24">
                <a:extLst>
                  <a:ext uri="{FF2B5EF4-FFF2-40B4-BE49-F238E27FC236}">
                    <a16:creationId xmlns:a16="http://schemas.microsoft.com/office/drawing/2014/main" id="{2E2F811A-FBB1-3D45-8A32-DB729FB589CC}"/>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26" name="Freeform 25">
                <a:extLst>
                  <a:ext uri="{FF2B5EF4-FFF2-40B4-BE49-F238E27FC236}">
                    <a16:creationId xmlns:a16="http://schemas.microsoft.com/office/drawing/2014/main" id="{F83625A7-0F27-C342-A7A4-6A1B4E5C8681}"/>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grpSp>
    </p:spTree>
    <p:extLst>
      <p:ext uri="{BB962C8B-B14F-4D97-AF65-F5344CB8AC3E}">
        <p14:creationId xmlns:p14="http://schemas.microsoft.com/office/powerpoint/2010/main" val="38207742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gue – Midnight – Collage 5">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512064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
        <p:nvSpPr>
          <p:cNvPr id="22" name="Freeform 21">
            <a:extLst>
              <a:ext uri="{FF2B5EF4-FFF2-40B4-BE49-F238E27FC236}">
                <a16:creationId xmlns:a16="http://schemas.microsoft.com/office/drawing/2014/main" id="{D850EE7F-B064-134A-8D61-F02F80BD5556}"/>
              </a:ext>
            </a:extLst>
          </p:cNvPr>
          <p:cNvSpPr/>
          <p:nvPr userDrawn="1"/>
        </p:nvSpPr>
        <p:spPr>
          <a:xfrm>
            <a:off x="0" y="3736298"/>
            <a:ext cx="3618876" cy="638331"/>
          </a:xfrm>
          <a:custGeom>
            <a:avLst/>
            <a:gdLst>
              <a:gd name="connsiteX0" fmla="*/ 0 w 3618876"/>
              <a:gd name="connsiteY0" fmla="*/ 502031 h 638331"/>
              <a:gd name="connsiteX1" fmla="*/ 15298 w 3618876"/>
              <a:gd name="connsiteY1" fmla="*/ 505120 h 638331"/>
              <a:gd name="connsiteX2" fmla="*/ 57642 w 3618876"/>
              <a:gd name="connsiteY2" fmla="*/ 569001 h 638331"/>
              <a:gd name="connsiteX3" fmla="*/ 15298 w 3618876"/>
              <a:gd name="connsiteY3" fmla="*/ 632883 h 638331"/>
              <a:gd name="connsiteX4" fmla="*/ 0 w 3618876"/>
              <a:gd name="connsiteY4" fmla="*/ 635972 h 638331"/>
              <a:gd name="connsiteX5" fmla="*/ 3549546 w 3618876"/>
              <a:gd name="connsiteY5" fmla="*/ 499671 h 638331"/>
              <a:gd name="connsiteX6" fmla="*/ 3618876 w 3618876"/>
              <a:gd name="connsiteY6" fmla="*/ 569001 h 638331"/>
              <a:gd name="connsiteX7" fmla="*/ 3549546 w 3618876"/>
              <a:gd name="connsiteY7" fmla="*/ 638331 h 638331"/>
              <a:gd name="connsiteX8" fmla="*/ 3480216 w 3618876"/>
              <a:gd name="connsiteY8" fmla="*/ 569001 h 638331"/>
              <a:gd name="connsiteX9" fmla="*/ 3549546 w 3618876"/>
              <a:gd name="connsiteY9" fmla="*/ 499671 h 638331"/>
              <a:gd name="connsiteX10" fmla="*/ 3275602 w 3618876"/>
              <a:gd name="connsiteY10" fmla="*/ 499671 h 638331"/>
              <a:gd name="connsiteX11" fmla="*/ 3344932 w 3618876"/>
              <a:gd name="connsiteY11" fmla="*/ 569001 h 638331"/>
              <a:gd name="connsiteX12" fmla="*/ 3275602 w 3618876"/>
              <a:gd name="connsiteY12" fmla="*/ 638331 h 638331"/>
              <a:gd name="connsiteX13" fmla="*/ 3206272 w 3618876"/>
              <a:gd name="connsiteY13" fmla="*/ 569001 h 638331"/>
              <a:gd name="connsiteX14" fmla="*/ 3275602 w 3618876"/>
              <a:gd name="connsiteY14" fmla="*/ 499671 h 638331"/>
              <a:gd name="connsiteX15" fmla="*/ 3001661 w 3618876"/>
              <a:gd name="connsiteY15" fmla="*/ 499671 h 638331"/>
              <a:gd name="connsiteX16" fmla="*/ 3070991 w 3618876"/>
              <a:gd name="connsiteY16" fmla="*/ 569001 h 638331"/>
              <a:gd name="connsiteX17" fmla="*/ 3001661 w 3618876"/>
              <a:gd name="connsiteY17" fmla="*/ 638331 h 638331"/>
              <a:gd name="connsiteX18" fmla="*/ 2932331 w 3618876"/>
              <a:gd name="connsiteY18" fmla="*/ 569001 h 638331"/>
              <a:gd name="connsiteX19" fmla="*/ 3001661 w 3618876"/>
              <a:gd name="connsiteY19" fmla="*/ 499671 h 638331"/>
              <a:gd name="connsiteX20" fmla="*/ 2727720 w 3618876"/>
              <a:gd name="connsiteY20" fmla="*/ 499671 h 638331"/>
              <a:gd name="connsiteX21" fmla="*/ 2797050 w 3618876"/>
              <a:gd name="connsiteY21" fmla="*/ 569001 h 638331"/>
              <a:gd name="connsiteX22" fmla="*/ 2727720 w 3618876"/>
              <a:gd name="connsiteY22" fmla="*/ 638331 h 638331"/>
              <a:gd name="connsiteX23" fmla="*/ 2658390 w 3618876"/>
              <a:gd name="connsiteY23" fmla="*/ 569001 h 638331"/>
              <a:gd name="connsiteX24" fmla="*/ 2727720 w 3618876"/>
              <a:gd name="connsiteY24" fmla="*/ 499671 h 638331"/>
              <a:gd name="connsiteX25" fmla="*/ 2453779 w 3618876"/>
              <a:gd name="connsiteY25" fmla="*/ 499671 h 638331"/>
              <a:gd name="connsiteX26" fmla="*/ 2523109 w 3618876"/>
              <a:gd name="connsiteY26" fmla="*/ 569001 h 638331"/>
              <a:gd name="connsiteX27" fmla="*/ 2453779 w 3618876"/>
              <a:gd name="connsiteY27" fmla="*/ 638331 h 638331"/>
              <a:gd name="connsiteX28" fmla="*/ 2384449 w 3618876"/>
              <a:gd name="connsiteY28" fmla="*/ 569001 h 638331"/>
              <a:gd name="connsiteX29" fmla="*/ 2453779 w 3618876"/>
              <a:gd name="connsiteY29" fmla="*/ 499671 h 638331"/>
              <a:gd name="connsiteX30" fmla="*/ 2179838 w 3618876"/>
              <a:gd name="connsiteY30" fmla="*/ 499671 h 638331"/>
              <a:gd name="connsiteX31" fmla="*/ 2249168 w 3618876"/>
              <a:gd name="connsiteY31" fmla="*/ 569001 h 638331"/>
              <a:gd name="connsiteX32" fmla="*/ 2179838 w 3618876"/>
              <a:gd name="connsiteY32" fmla="*/ 638331 h 638331"/>
              <a:gd name="connsiteX33" fmla="*/ 2110508 w 3618876"/>
              <a:gd name="connsiteY33" fmla="*/ 569001 h 638331"/>
              <a:gd name="connsiteX34" fmla="*/ 2179838 w 3618876"/>
              <a:gd name="connsiteY34" fmla="*/ 499671 h 638331"/>
              <a:gd name="connsiteX35" fmla="*/ 1905897 w 3618876"/>
              <a:gd name="connsiteY35" fmla="*/ 499671 h 638331"/>
              <a:gd name="connsiteX36" fmla="*/ 1975227 w 3618876"/>
              <a:gd name="connsiteY36" fmla="*/ 569001 h 638331"/>
              <a:gd name="connsiteX37" fmla="*/ 1905897 w 3618876"/>
              <a:gd name="connsiteY37" fmla="*/ 638331 h 638331"/>
              <a:gd name="connsiteX38" fmla="*/ 1836567 w 3618876"/>
              <a:gd name="connsiteY38" fmla="*/ 569001 h 638331"/>
              <a:gd name="connsiteX39" fmla="*/ 1905897 w 3618876"/>
              <a:gd name="connsiteY39" fmla="*/ 499671 h 638331"/>
              <a:gd name="connsiteX40" fmla="*/ 1631957 w 3618876"/>
              <a:gd name="connsiteY40" fmla="*/ 499671 h 638331"/>
              <a:gd name="connsiteX41" fmla="*/ 1701287 w 3618876"/>
              <a:gd name="connsiteY41" fmla="*/ 569001 h 638331"/>
              <a:gd name="connsiteX42" fmla="*/ 1631957 w 3618876"/>
              <a:gd name="connsiteY42" fmla="*/ 638331 h 638331"/>
              <a:gd name="connsiteX43" fmla="*/ 1562627 w 3618876"/>
              <a:gd name="connsiteY43" fmla="*/ 569001 h 638331"/>
              <a:gd name="connsiteX44" fmla="*/ 1631957 w 3618876"/>
              <a:gd name="connsiteY44" fmla="*/ 499671 h 638331"/>
              <a:gd name="connsiteX45" fmla="*/ 1358016 w 3618876"/>
              <a:gd name="connsiteY45" fmla="*/ 499671 h 638331"/>
              <a:gd name="connsiteX46" fmla="*/ 1427346 w 3618876"/>
              <a:gd name="connsiteY46" fmla="*/ 569001 h 638331"/>
              <a:gd name="connsiteX47" fmla="*/ 1358016 w 3618876"/>
              <a:gd name="connsiteY47" fmla="*/ 638331 h 638331"/>
              <a:gd name="connsiteX48" fmla="*/ 1288686 w 3618876"/>
              <a:gd name="connsiteY48" fmla="*/ 569001 h 638331"/>
              <a:gd name="connsiteX49" fmla="*/ 1358016 w 3618876"/>
              <a:gd name="connsiteY49" fmla="*/ 499671 h 638331"/>
              <a:gd name="connsiteX50" fmla="*/ 1084075 w 3618876"/>
              <a:gd name="connsiteY50" fmla="*/ 499671 h 638331"/>
              <a:gd name="connsiteX51" fmla="*/ 1153405 w 3618876"/>
              <a:gd name="connsiteY51" fmla="*/ 569001 h 638331"/>
              <a:gd name="connsiteX52" fmla="*/ 1084075 w 3618876"/>
              <a:gd name="connsiteY52" fmla="*/ 638331 h 638331"/>
              <a:gd name="connsiteX53" fmla="*/ 1014745 w 3618876"/>
              <a:gd name="connsiteY53" fmla="*/ 569001 h 638331"/>
              <a:gd name="connsiteX54" fmla="*/ 1084075 w 3618876"/>
              <a:gd name="connsiteY54" fmla="*/ 499671 h 638331"/>
              <a:gd name="connsiteX55" fmla="*/ 810134 w 3618876"/>
              <a:gd name="connsiteY55" fmla="*/ 499671 h 638331"/>
              <a:gd name="connsiteX56" fmla="*/ 879464 w 3618876"/>
              <a:gd name="connsiteY56" fmla="*/ 569001 h 638331"/>
              <a:gd name="connsiteX57" fmla="*/ 810134 w 3618876"/>
              <a:gd name="connsiteY57" fmla="*/ 638331 h 638331"/>
              <a:gd name="connsiteX58" fmla="*/ 740804 w 3618876"/>
              <a:gd name="connsiteY58" fmla="*/ 569001 h 638331"/>
              <a:gd name="connsiteX59" fmla="*/ 810134 w 3618876"/>
              <a:gd name="connsiteY59" fmla="*/ 499671 h 638331"/>
              <a:gd name="connsiteX60" fmla="*/ 536192 w 3618876"/>
              <a:gd name="connsiteY60" fmla="*/ 499671 h 638331"/>
              <a:gd name="connsiteX61" fmla="*/ 605522 w 3618876"/>
              <a:gd name="connsiteY61" fmla="*/ 569001 h 638331"/>
              <a:gd name="connsiteX62" fmla="*/ 536192 w 3618876"/>
              <a:gd name="connsiteY62" fmla="*/ 638331 h 638331"/>
              <a:gd name="connsiteX63" fmla="*/ 466862 w 3618876"/>
              <a:gd name="connsiteY63" fmla="*/ 569001 h 638331"/>
              <a:gd name="connsiteX64" fmla="*/ 536192 w 3618876"/>
              <a:gd name="connsiteY64" fmla="*/ 499671 h 638331"/>
              <a:gd name="connsiteX65" fmla="*/ 262251 w 3618876"/>
              <a:gd name="connsiteY65" fmla="*/ 499671 h 638331"/>
              <a:gd name="connsiteX66" fmla="*/ 331581 w 3618876"/>
              <a:gd name="connsiteY66" fmla="*/ 569001 h 638331"/>
              <a:gd name="connsiteX67" fmla="*/ 262251 w 3618876"/>
              <a:gd name="connsiteY67" fmla="*/ 638331 h 638331"/>
              <a:gd name="connsiteX68" fmla="*/ 192921 w 3618876"/>
              <a:gd name="connsiteY68" fmla="*/ 569001 h 638331"/>
              <a:gd name="connsiteX69" fmla="*/ 262251 w 3618876"/>
              <a:gd name="connsiteY69" fmla="*/ 499671 h 638331"/>
              <a:gd name="connsiteX70" fmla="*/ 0 w 3618876"/>
              <a:gd name="connsiteY70" fmla="*/ 252196 h 638331"/>
              <a:gd name="connsiteX71" fmla="*/ 15296 w 3618876"/>
              <a:gd name="connsiteY71" fmla="*/ 255284 h 638331"/>
              <a:gd name="connsiteX72" fmla="*/ 57640 w 3618876"/>
              <a:gd name="connsiteY72" fmla="*/ 319166 h 638331"/>
              <a:gd name="connsiteX73" fmla="*/ 15296 w 3618876"/>
              <a:gd name="connsiteY73" fmla="*/ 383048 h 638331"/>
              <a:gd name="connsiteX74" fmla="*/ 0 w 3618876"/>
              <a:gd name="connsiteY74" fmla="*/ 386136 h 638331"/>
              <a:gd name="connsiteX75" fmla="*/ 3549546 w 3618876"/>
              <a:gd name="connsiteY75" fmla="*/ 249836 h 638331"/>
              <a:gd name="connsiteX76" fmla="*/ 3618876 w 3618876"/>
              <a:gd name="connsiteY76" fmla="*/ 319166 h 638331"/>
              <a:gd name="connsiteX77" fmla="*/ 3549546 w 3618876"/>
              <a:gd name="connsiteY77" fmla="*/ 388496 h 638331"/>
              <a:gd name="connsiteX78" fmla="*/ 3480216 w 3618876"/>
              <a:gd name="connsiteY78" fmla="*/ 319166 h 638331"/>
              <a:gd name="connsiteX79" fmla="*/ 3549546 w 3618876"/>
              <a:gd name="connsiteY79" fmla="*/ 249836 h 638331"/>
              <a:gd name="connsiteX80" fmla="*/ 3275602 w 3618876"/>
              <a:gd name="connsiteY80" fmla="*/ 249836 h 638331"/>
              <a:gd name="connsiteX81" fmla="*/ 3344932 w 3618876"/>
              <a:gd name="connsiteY81" fmla="*/ 319166 h 638331"/>
              <a:gd name="connsiteX82" fmla="*/ 3275602 w 3618876"/>
              <a:gd name="connsiteY82" fmla="*/ 388496 h 638331"/>
              <a:gd name="connsiteX83" fmla="*/ 3206272 w 3618876"/>
              <a:gd name="connsiteY83" fmla="*/ 319166 h 638331"/>
              <a:gd name="connsiteX84" fmla="*/ 3275602 w 3618876"/>
              <a:gd name="connsiteY84" fmla="*/ 249836 h 638331"/>
              <a:gd name="connsiteX85" fmla="*/ 3001661 w 3618876"/>
              <a:gd name="connsiteY85" fmla="*/ 249836 h 638331"/>
              <a:gd name="connsiteX86" fmla="*/ 3070991 w 3618876"/>
              <a:gd name="connsiteY86" fmla="*/ 319166 h 638331"/>
              <a:gd name="connsiteX87" fmla="*/ 3001661 w 3618876"/>
              <a:gd name="connsiteY87" fmla="*/ 388496 h 638331"/>
              <a:gd name="connsiteX88" fmla="*/ 2932331 w 3618876"/>
              <a:gd name="connsiteY88" fmla="*/ 319166 h 638331"/>
              <a:gd name="connsiteX89" fmla="*/ 3001661 w 3618876"/>
              <a:gd name="connsiteY89" fmla="*/ 249836 h 638331"/>
              <a:gd name="connsiteX90" fmla="*/ 2727720 w 3618876"/>
              <a:gd name="connsiteY90" fmla="*/ 249836 h 638331"/>
              <a:gd name="connsiteX91" fmla="*/ 2797050 w 3618876"/>
              <a:gd name="connsiteY91" fmla="*/ 319166 h 638331"/>
              <a:gd name="connsiteX92" fmla="*/ 2727720 w 3618876"/>
              <a:gd name="connsiteY92" fmla="*/ 388496 h 638331"/>
              <a:gd name="connsiteX93" fmla="*/ 2658390 w 3618876"/>
              <a:gd name="connsiteY93" fmla="*/ 319166 h 638331"/>
              <a:gd name="connsiteX94" fmla="*/ 2727720 w 3618876"/>
              <a:gd name="connsiteY94" fmla="*/ 249836 h 638331"/>
              <a:gd name="connsiteX95" fmla="*/ 2453779 w 3618876"/>
              <a:gd name="connsiteY95" fmla="*/ 249836 h 638331"/>
              <a:gd name="connsiteX96" fmla="*/ 2523109 w 3618876"/>
              <a:gd name="connsiteY96" fmla="*/ 319166 h 638331"/>
              <a:gd name="connsiteX97" fmla="*/ 2453779 w 3618876"/>
              <a:gd name="connsiteY97" fmla="*/ 388496 h 638331"/>
              <a:gd name="connsiteX98" fmla="*/ 2384449 w 3618876"/>
              <a:gd name="connsiteY98" fmla="*/ 319166 h 638331"/>
              <a:gd name="connsiteX99" fmla="*/ 2453779 w 3618876"/>
              <a:gd name="connsiteY99" fmla="*/ 249836 h 638331"/>
              <a:gd name="connsiteX100" fmla="*/ 2179838 w 3618876"/>
              <a:gd name="connsiteY100" fmla="*/ 249836 h 638331"/>
              <a:gd name="connsiteX101" fmla="*/ 2249168 w 3618876"/>
              <a:gd name="connsiteY101" fmla="*/ 319166 h 638331"/>
              <a:gd name="connsiteX102" fmla="*/ 2179838 w 3618876"/>
              <a:gd name="connsiteY102" fmla="*/ 388496 h 638331"/>
              <a:gd name="connsiteX103" fmla="*/ 2110508 w 3618876"/>
              <a:gd name="connsiteY103" fmla="*/ 319166 h 638331"/>
              <a:gd name="connsiteX104" fmla="*/ 2179838 w 3618876"/>
              <a:gd name="connsiteY104" fmla="*/ 249836 h 638331"/>
              <a:gd name="connsiteX105" fmla="*/ 1905897 w 3618876"/>
              <a:gd name="connsiteY105" fmla="*/ 249836 h 638331"/>
              <a:gd name="connsiteX106" fmla="*/ 1975227 w 3618876"/>
              <a:gd name="connsiteY106" fmla="*/ 319166 h 638331"/>
              <a:gd name="connsiteX107" fmla="*/ 1905897 w 3618876"/>
              <a:gd name="connsiteY107" fmla="*/ 388496 h 638331"/>
              <a:gd name="connsiteX108" fmla="*/ 1836567 w 3618876"/>
              <a:gd name="connsiteY108" fmla="*/ 319166 h 638331"/>
              <a:gd name="connsiteX109" fmla="*/ 1905897 w 3618876"/>
              <a:gd name="connsiteY109" fmla="*/ 249836 h 638331"/>
              <a:gd name="connsiteX110" fmla="*/ 1631957 w 3618876"/>
              <a:gd name="connsiteY110" fmla="*/ 249836 h 638331"/>
              <a:gd name="connsiteX111" fmla="*/ 1701287 w 3618876"/>
              <a:gd name="connsiteY111" fmla="*/ 319166 h 638331"/>
              <a:gd name="connsiteX112" fmla="*/ 1631957 w 3618876"/>
              <a:gd name="connsiteY112" fmla="*/ 388496 h 638331"/>
              <a:gd name="connsiteX113" fmla="*/ 1562627 w 3618876"/>
              <a:gd name="connsiteY113" fmla="*/ 319166 h 638331"/>
              <a:gd name="connsiteX114" fmla="*/ 1631957 w 3618876"/>
              <a:gd name="connsiteY114" fmla="*/ 249836 h 638331"/>
              <a:gd name="connsiteX115" fmla="*/ 1358016 w 3618876"/>
              <a:gd name="connsiteY115" fmla="*/ 249836 h 638331"/>
              <a:gd name="connsiteX116" fmla="*/ 1427346 w 3618876"/>
              <a:gd name="connsiteY116" fmla="*/ 319166 h 638331"/>
              <a:gd name="connsiteX117" fmla="*/ 1358016 w 3618876"/>
              <a:gd name="connsiteY117" fmla="*/ 388496 h 638331"/>
              <a:gd name="connsiteX118" fmla="*/ 1288686 w 3618876"/>
              <a:gd name="connsiteY118" fmla="*/ 319166 h 638331"/>
              <a:gd name="connsiteX119" fmla="*/ 1358016 w 3618876"/>
              <a:gd name="connsiteY119" fmla="*/ 249836 h 638331"/>
              <a:gd name="connsiteX120" fmla="*/ 1084075 w 3618876"/>
              <a:gd name="connsiteY120" fmla="*/ 249836 h 638331"/>
              <a:gd name="connsiteX121" fmla="*/ 1153405 w 3618876"/>
              <a:gd name="connsiteY121" fmla="*/ 319166 h 638331"/>
              <a:gd name="connsiteX122" fmla="*/ 1084075 w 3618876"/>
              <a:gd name="connsiteY122" fmla="*/ 388496 h 638331"/>
              <a:gd name="connsiteX123" fmla="*/ 1014745 w 3618876"/>
              <a:gd name="connsiteY123" fmla="*/ 319166 h 638331"/>
              <a:gd name="connsiteX124" fmla="*/ 1084075 w 3618876"/>
              <a:gd name="connsiteY124" fmla="*/ 249836 h 638331"/>
              <a:gd name="connsiteX125" fmla="*/ 810134 w 3618876"/>
              <a:gd name="connsiteY125" fmla="*/ 249836 h 638331"/>
              <a:gd name="connsiteX126" fmla="*/ 879464 w 3618876"/>
              <a:gd name="connsiteY126" fmla="*/ 319166 h 638331"/>
              <a:gd name="connsiteX127" fmla="*/ 810134 w 3618876"/>
              <a:gd name="connsiteY127" fmla="*/ 388496 h 638331"/>
              <a:gd name="connsiteX128" fmla="*/ 740804 w 3618876"/>
              <a:gd name="connsiteY128" fmla="*/ 319166 h 638331"/>
              <a:gd name="connsiteX129" fmla="*/ 810134 w 3618876"/>
              <a:gd name="connsiteY129" fmla="*/ 249836 h 638331"/>
              <a:gd name="connsiteX130" fmla="*/ 536192 w 3618876"/>
              <a:gd name="connsiteY130" fmla="*/ 249836 h 638331"/>
              <a:gd name="connsiteX131" fmla="*/ 605522 w 3618876"/>
              <a:gd name="connsiteY131" fmla="*/ 319166 h 638331"/>
              <a:gd name="connsiteX132" fmla="*/ 536192 w 3618876"/>
              <a:gd name="connsiteY132" fmla="*/ 388496 h 638331"/>
              <a:gd name="connsiteX133" fmla="*/ 466862 w 3618876"/>
              <a:gd name="connsiteY133" fmla="*/ 319166 h 638331"/>
              <a:gd name="connsiteX134" fmla="*/ 536192 w 3618876"/>
              <a:gd name="connsiteY134" fmla="*/ 249836 h 638331"/>
              <a:gd name="connsiteX135" fmla="*/ 262251 w 3618876"/>
              <a:gd name="connsiteY135" fmla="*/ 249836 h 638331"/>
              <a:gd name="connsiteX136" fmla="*/ 331581 w 3618876"/>
              <a:gd name="connsiteY136" fmla="*/ 319166 h 638331"/>
              <a:gd name="connsiteX137" fmla="*/ 262251 w 3618876"/>
              <a:gd name="connsiteY137" fmla="*/ 388496 h 638331"/>
              <a:gd name="connsiteX138" fmla="*/ 192921 w 3618876"/>
              <a:gd name="connsiteY138" fmla="*/ 319166 h 638331"/>
              <a:gd name="connsiteX139" fmla="*/ 262251 w 3618876"/>
              <a:gd name="connsiteY139" fmla="*/ 249836 h 638331"/>
              <a:gd name="connsiteX140" fmla="*/ 0 w 3618876"/>
              <a:gd name="connsiteY140" fmla="*/ 2360 h 638331"/>
              <a:gd name="connsiteX141" fmla="*/ 15296 w 3618876"/>
              <a:gd name="connsiteY141" fmla="*/ 5448 h 638331"/>
              <a:gd name="connsiteX142" fmla="*/ 57640 w 3618876"/>
              <a:gd name="connsiteY142" fmla="*/ 69330 h 638331"/>
              <a:gd name="connsiteX143" fmla="*/ 15296 w 3618876"/>
              <a:gd name="connsiteY143" fmla="*/ 133212 h 638331"/>
              <a:gd name="connsiteX144" fmla="*/ 0 w 3618876"/>
              <a:gd name="connsiteY144" fmla="*/ 136300 h 638331"/>
              <a:gd name="connsiteX145" fmla="*/ 3549546 w 3618876"/>
              <a:gd name="connsiteY145" fmla="*/ 0 h 638331"/>
              <a:gd name="connsiteX146" fmla="*/ 3618876 w 3618876"/>
              <a:gd name="connsiteY146" fmla="*/ 69330 h 638331"/>
              <a:gd name="connsiteX147" fmla="*/ 3549546 w 3618876"/>
              <a:gd name="connsiteY147" fmla="*/ 138660 h 638331"/>
              <a:gd name="connsiteX148" fmla="*/ 3480216 w 3618876"/>
              <a:gd name="connsiteY148" fmla="*/ 69330 h 638331"/>
              <a:gd name="connsiteX149" fmla="*/ 3549546 w 3618876"/>
              <a:gd name="connsiteY149" fmla="*/ 0 h 638331"/>
              <a:gd name="connsiteX150" fmla="*/ 3275602 w 3618876"/>
              <a:gd name="connsiteY150" fmla="*/ 0 h 638331"/>
              <a:gd name="connsiteX151" fmla="*/ 3344932 w 3618876"/>
              <a:gd name="connsiteY151" fmla="*/ 69330 h 638331"/>
              <a:gd name="connsiteX152" fmla="*/ 3275602 w 3618876"/>
              <a:gd name="connsiteY152" fmla="*/ 138660 h 638331"/>
              <a:gd name="connsiteX153" fmla="*/ 3206272 w 3618876"/>
              <a:gd name="connsiteY153" fmla="*/ 69330 h 638331"/>
              <a:gd name="connsiteX154" fmla="*/ 3275602 w 3618876"/>
              <a:gd name="connsiteY154" fmla="*/ 0 h 638331"/>
              <a:gd name="connsiteX155" fmla="*/ 3001661 w 3618876"/>
              <a:gd name="connsiteY155" fmla="*/ 0 h 638331"/>
              <a:gd name="connsiteX156" fmla="*/ 3070991 w 3618876"/>
              <a:gd name="connsiteY156" fmla="*/ 69330 h 638331"/>
              <a:gd name="connsiteX157" fmla="*/ 3001661 w 3618876"/>
              <a:gd name="connsiteY157" fmla="*/ 138660 h 638331"/>
              <a:gd name="connsiteX158" fmla="*/ 2932331 w 3618876"/>
              <a:gd name="connsiteY158" fmla="*/ 69330 h 638331"/>
              <a:gd name="connsiteX159" fmla="*/ 3001661 w 3618876"/>
              <a:gd name="connsiteY159" fmla="*/ 0 h 638331"/>
              <a:gd name="connsiteX160" fmla="*/ 2727720 w 3618876"/>
              <a:gd name="connsiteY160" fmla="*/ 0 h 638331"/>
              <a:gd name="connsiteX161" fmla="*/ 2797050 w 3618876"/>
              <a:gd name="connsiteY161" fmla="*/ 69330 h 638331"/>
              <a:gd name="connsiteX162" fmla="*/ 2727720 w 3618876"/>
              <a:gd name="connsiteY162" fmla="*/ 138660 h 638331"/>
              <a:gd name="connsiteX163" fmla="*/ 2658390 w 3618876"/>
              <a:gd name="connsiteY163" fmla="*/ 69330 h 638331"/>
              <a:gd name="connsiteX164" fmla="*/ 2727720 w 3618876"/>
              <a:gd name="connsiteY164" fmla="*/ 0 h 638331"/>
              <a:gd name="connsiteX165" fmla="*/ 2453779 w 3618876"/>
              <a:gd name="connsiteY165" fmla="*/ 0 h 638331"/>
              <a:gd name="connsiteX166" fmla="*/ 2523109 w 3618876"/>
              <a:gd name="connsiteY166" fmla="*/ 69330 h 638331"/>
              <a:gd name="connsiteX167" fmla="*/ 2453779 w 3618876"/>
              <a:gd name="connsiteY167" fmla="*/ 138660 h 638331"/>
              <a:gd name="connsiteX168" fmla="*/ 2384449 w 3618876"/>
              <a:gd name="connsiteY168" fmla="*/ 69330 h 638331"/>
              <a:gd name="connsiteX169" fmla="*/ 2453779 w 3618876"/>
              <a:gd name="connsiteY169" fmla="*/ 0 h 638331"/>
              <a:gd name="connsiteX170" fmla="*/ 2179838 w 3618876"/>
              <a:gd name="connsiteY170" fmla="*/ 0 h 638331"/>
              <a:gd name="connsiteX171" fmla="*/ 2249168 w 3618876"/>
              <a:gd name="connsiteY171" fmla="*/ 69330 h 638331"/>
              <a:gd name="connsiteX172" fmla="*/ 2179838 w 3618876"/>
              <a:gd name="connsiteY172" fmla="*/ 138660 h 638331"/>
              <a:gd name="connsiteX173" fmla="*/ 2110508 w 3618876"/>
              <a:gd name="connsiteY173" fmla="*/ 69330 h 638331"/>
              <a:gd name="connsiteX174" fmla="*/ 2179838 w 3618876"/>
              <a:gd name="connsiteY174" fmla="*/ 0 h 638331"/>
              <a:gd name="connsiteX175" fmla="*/ 1905897 w 3618876"/>
              <a:gd name="connsiteY175" fmla="*/ 0 h 638331"/>
              <a:gd name="connsiteX176" fmla="*/ 1975227 w 3618876"/>
              <a:gd name="connsiteY176" fmla="*/ 69330 h 638331"/>
              <a:gd name="connsiteX177" fmla="*/ 1905897 w 3618876"/>
              <a:gd name="connsiteY177" fmla="*/ 138660 h 638331"/>
              <a:gd name="connsiteX178" fmla="*/ 1836567 w 3618876"/>
              <a:gd name="connsiteY178" fmla="*/ 69330 h 638331"/>
              <a:gd name="connsiteX179" fmla="*/ 1905897 w 3618876"/>
              <a:gd name="connsiteY179" fmla="*/ 0 h 638331"/>
              <a:gd name="connsiteX180" fmla="*/ 1631957 w 3618876"/>
              <a:gd name="connsiteY180" fmla="*/ 0 h 638331"/>
              <a:gd name="connsiteX181" fmla="*/ 1701287 w 3618876"/>
              <a:gd name="connsiteY181" fmla="*/ 69330 h 638331"/>
              <a:gd name="connsiteX182" fmla="*/ 1631957 w 3618876"/>
              <a:gd name="connsiteY182" fmla="*/ 138660 h 638331"/>
              <a:gd name="connsiteX183" fmla="*/ 1562627 w 3618876"/>
              <a:gd name="connsiteY183" fmla="*/ 69330 h 638331"/>
              <a:gd name="connsiteX184" fmla="*/ 1631957 w 3618876"/>
              <a:gd name="connsiteY184" fmla="*/ 0 h 638331"/>
              <a:gd name="connsiteX185" fmla="*/ 1358016 w 3618876"/>
              <a:gd name="connsiteY185" fmla="*/ 0 h 638331"/>
              <a:gd name="connsiteX186" fmla="*/ 1427346 w 3618876"/>
              <a:gd name="connsiteY186" fmla="*/ 69330 h 638331"/>
              <a:gd name="connsiteX187" fmla="*/ 1358016 w 3618876"/>
              <a:gd name="connsiteY187" fmla="*/ 138660 h 638331"/>
              <a:gd name="connsiteX188" fmla="*/ 1288686 w 3618876"/>
              <a:gd name="connsiteY188" fmla="*/ 69330 h 638331"/>
              <a:gd name="connsiteX189" fmla="*/ 1358016 w 3618876"/>
              <a:gd name="connsiteY189" fmla="*/ 0 h 638331"/>
              <a:gd name="connsiteX190" fmla="*/ 1084075 w 3618876"/>
              <a:gd name="connsiteY190" fmla="*/ 0 h 638331"/>
              <a:gd name="connsiteX191" fmla="*/ 1153405 w 3618876"/>
              <a:gd name="connsiteY191" fmla="*/ 69330 h 638331"/>
              <a:gd name="connsiteX192" fmla="*/ 1084075 w 3618876"/>
              <a:gd name="connsiteY192" fmla="*/ 138660 h 638331"/>
              <a:gd name="connsiteX193" fmla="*/ 1014745 w 3618876"/>
              <a:gd name="connsiteY193" fmla="*/ 69330 h 638331"/>
              <a:gd name="connsiteX194" fmla="*/ 1084075 w 3618876"/>
              <a:gd name="connsiteY194" fmla="*/ 0 h 638331"/>
              <a:gd name="connsiteX195" fmla="*/ 810134 w 3618876"/>
              <a:gd name="connsiteY195" fmla="*/ 0 h 638331"/>
              <a:gd name="connsiteX196" fmla="*/ 879464 w 3618876"/>
              <a:gd name="connsiteY196" fmla="*/ 69330 h 638331"/>
              <a:gd name="connsiteX197" fmla="*/ 810134 w 3618876"/>
              <a:gd name="connsiteY197" fmla="*/ 138660 h 638331"/>
              <a:gd name="connsiteX198" fmla="*/ 740804 w 3618876"/>
              <a:gd name="connsiteY198" fmla="*/ 69330 h 638331"/>
              <a:gd name="connsiteX199" fmla="*/ 810134 w 3618876"/>
              <a:gd name="connsiteY199" fmla="*/ 0 h 638331"/>
              <a:gd name="connsiteX200" fmla="*/ 536193 w 3618876"/>
              <a:gd name="connsiteY200" fmla="*/ 0 h 638331"/>
              <a:gd name="connsiteX201" fmla="*/ 605522 w 3618876"/>
              <a:gd name="connsiteY201" fmla="*/ 69330 h 638331"/>
              <a:gd name="connsiteX202" fmla="*/ 536193 w 3618876"/>
              <a:gd name="connsiteY202" fmla="*/ 138660 h 638331"/>
              <a:gd name="connsiteX203" fmla="*/ 466862 w 3618876"/>
              <a:gd name="connsiteY203" fmla="*/ 69330 h 638331"/>
              <a:gd name="connsiteX204" fmla="*/ 536193 w 3618876"/>
              <a:gd name="connsiteY204" fmla="*/ 0 h 638331"/>
              <a:gd name="connsiteX205" fmla="*/ 262251 w 3618876"/>
              <a:gd name="connsiteY205" fmla="*/ 0 h 638331"/>
              <a:gd name="connsiteX206" fmla="*/ 331581 w 3618876"/>
              <a:gd name="connsiteY206" fmla="*/ 69330 h 638331"/>
              <a:gd name="connsiteX207" fmla="*/ 262251 w 3618876"/>
              <a:gd name="connsiteY207" fmla="*/ 138660 h 638331"/>
              <a:gd name="connsiteX208" fmla="*/ 192921 w 3618876"/>
              <a:gd name="connsiteY208" fmla="*/ 69330 h 638331"/>
              <a:gd name="connsiteX209" fmla="*/ 262251 w 3618876"/>
              <a:gd name="connsiteY209" fmla="*/ 0 h 63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618876" h="638331">
                <a:moveTo>
                  <a:pt x="0" y="502031"/>
                </a:moveTo>
                <a:lnTo>
                  <a:pt x="15298" y="505120"/>
                </a:lnTo>
                <a:cubicBezTo>
                  <a:pt x="40182" y="515644"/>
                  <a:pt x="57642" y="540284"/>
                  <a:pt x="57642" y="569001"/>
                </a:cubicBezTo>
                <a:cubicBezTo>
                  <a:pt x="57642" y="597719"/>
                  <a:pt x="40182" y="622358"/>
                  <a:pt x="15298" y="632883"/>
                </a:cubicBezTo>
                <a:lnTo>
                  <a:pt x="0" y="635972"/>
                </a:lnTo>
                <a:close/>
                <a:moveTo>
                  <a:pt x="3549546" y="499671"/>
                </a:moveTo>
                <a:cubicBezTo>
                  <a:pt x="3587836" y="499671"/>
                  <a:pt x="3618876" y="530711"/>
                  <a:pt x="3618876" y="569001"/>
                </a:cubicBezTo>
                <a:cubicBezTo>
                  <a:pt x="3618876" y="607291"/>
                  <a:pt x="3587836" y="638331"/>
                  <a:pt x="3549546" y="638331"/>
                </a:cubicBezTo>
                <a:cubicBezTo>
                  <a:pt x="3511256" y="638331"/>
                  <a:pt x="3480216" y="607291"/>
                  <a:pt x="3480216" y="569001"/>
                </a:cubicBezTo>
                <a:cubicBezTo>
                  <a:pt x="3480216" y="530711"/>
                  <a:pt x="3511256" y="499671"/>
                  <a:pt x="3549546" y="499671"/>
                </a:cubicBezTo>
                <a:close/>
                <a:moveTo>
                  <a:pt x="3275602" y="499671"/>
                </a:moveTo>
                <a:cubicBezTo>
                  <a:pt x="3313892" y="499671"/>
                  <a:pt x="3344932" y="530711"/>
                  <a:pt x="3344932" y="569001"/>
                </a:cubicBezTo>
                <a:cubicBezTo>
                  <a:pt x="3344932" y="607291"/>
                  <a:pt x="3313892" y="638331"/>
                  <a:pt x="3275602" y="638331"/>
                </a:cubicBezTo>
                <a:cubicBezTo>
                  <a:pt x="3237312" y="638331"/>
                  <a:pt x="3206272" y="607291"/>
                  <a:pt x="3206272" y="569001"/>
                </a:cubicBezTo>
                <a:cubicBezTo>
                  <a:pt x="3206272" y="530711"/>
                  <a:pt x="3237312" y="499671"/>
                  <a:pt x="3275602" y="499671"/>
                </a:cubicBezTo>
                <a:close/>
                <a:moveTo>
                  <a:pt x="3001661" y="499671"/>
                </a:moveTo>
                <a:cubicBezTo>
                  <a:pt x="3039951" y="499671"/>
                  <a:pt x="3070991" y="530711"/>
                  <a:pt x="3070991" y="569001"/>
                </a:cubicBezTo>
                <a:cubicBezTo>
                  <a:pt x="3070991" y="607291"/>
                  <a:pt x="3039951" y="638331"/>
                  <a:pt x="3001661" y="638331"/>
                </a:cubicBezTo>
                <a:cubicBezTo>
                  <a:pt x="2963371" y="638331"/>
                  <a:pt x="2932331" y="607291"/>
                  <a:pt x="2932331" y="569001"/>
                </a:cubicBezTo>
                <a:cubicBezTo>
                  <a:pt x="2932331" y="530711"/>
                  <a:pt x="2963371" y="499671"/>
                  <a:pt x="3001661" y="499671"/>
                </a:cubicBezTo>
                <a:close/>
                <a:moveTo>
                  <a:pt x="2727720" y="499671"/>
                </a:moveTo>
                <a:cubicBezTo>
                  <a:pt x="2766010" y="499671"/>
                  <a:pt x="2797050" y="530711"/>
                  <a:pt x="2797050" y="569001"/>
                </a:cubicBezTo>
                <a:cubicBezTo>
                  <a:pt x="2797050" y="607291"/>
                  <a:pt x="2766010" y="638331"/>
                  <a:pt x="2727720" y="638331"/>
                </a:cubicBezTo>
                <a:cubicBezTo>
                  <a:pt x="2689430" y="638331"/>
                  <a:pt x="2658390" y="607291"/>
                  <a:pt x="2658390" y="569001"/>
                </a:cubicBezTo>
                <a:cubicBezTo>
                  <a:pt x="2658390" y="530711"/>
                  <a:pt x="2689430" y="499671"/>
                  <a:pt x="2727720" y="499671"/>
                </a:cubicBezTo>
                <a:close/>
                <a:moveTo>
                  <a:pt x="2453779" y="499671"/>
                </a:moveTo>
                <a:cubicBezTo>
                  <a:pt x="2492069" y="499671"/>
                  <a:pt x="2523109" y="530711"/>
                  <a:pt x="2523109" y="569001"/>
                </a:cubicBezTo>
                <a:cubicBezTo>
                  <a:pt x="2523109" y="607291"/>
                  <a:pt x="2492069" y="638331"/>
                  <a:pt x="2453779" y="638331"/>
                </a:cubicBezTo>
                <a:cubicBezTo>
                  <a:pt x="2415489" y="638331"/>
                  <a:pt x="2384449" y="607291"/>
                  <a:pt x="2384449" y="569001"/>
                </a:cubicBezTo>
                <a:cubicBezTo>
                  <a:pt x="2384449" y="530711"/>
                  <a:pt x="2415489" y="499671"/>
                  <a:pt x="2453779" y="499671"/>
                </a:cubicBezTo>
                <a:close/>
                <a:moveTo>
                  <a:pt x="2179838" y="499671"/>
                </a:moveTo>
                <a:cubicBezTo>
                  <a:pt x="2218128" y="499671"/>
                  <a:pt x="2249168" y="530711"/>
                  <a:pt x="2249168" y="569001"/>
                </a:cubicBezTo>
                <a:cubicBezTo>
                  <a:pt x="2249168" y="607291"/>
                  <a:pt x="2218128" y="638331"/>
                  <a:pt x="2179838" y="638331"/>
                </a:cubicBezTo>
                <a:cubicBezTo>
                  <a:pt x="2141548" y="638331"/>
                  <a:pt x="2110508" y="607291"/>
                  <a:pt x="2110508" y="569001"/>
                </a:cubicBezTo>
                <a:cubicBezTo>
                  <a:pt x="2110508" y="530711"/>
                  <a:pt x="2141548" y="499671"/>
                  <a:pt x="2179838" y="499671"/>
                </a:cubicBezTo>
                <a:close/>
                <a:moveTo>
                  <a:pt x="1905897" y="499671"/>
                </a:moveTo>
                <a:cubicBezTo>
                  <a:pt x="1944187" y="499671"/>
                  <a:pt x="1975227" y="530711"/>
                  <a:pt x="1975227" y="569001"/>
                </a:cubicBezTo>
                <a:cubicBezTo>
                  <a:pt x="1975227" y="607291"/>
                  <a:pt x="1944187" y="638331"/>
                  <a:pt x="1905897" y="638331"/>
                </a:cubicBezTo>
                <a:cubicBezTo>
                  <a:pt x="1867607" y="638331"/>
                  <a:pt x="1836567" y="607291"/>
                  <a:pt x="1836567" y="569001"/>
                </a:cubicBezTo>
                <a:cubicBezTo>
                  <a:pt x="1836567" y="530711"/>
                  <a:pt x="1867607" y="499671"/>
                  <a:pt x="1905897" y="499671"/>
                </a:cubicBezTo>
                <a:close/>
                <a:moveTo>
                  <a:pt x="1631957" y="499671"/>
                </a:moveTo>
                <a:cubicBezTo>
                  <a:pt x="1670247" y="499671"/>
                  <a:pt x="1701287" y="530711"/>
                  <a:pt x="1701287" y="569001"/>
                </a:cubicBezTo>
                <a:cubicBezTo>
                  <a:pt x="1701287" y="607291"/>
                  <a:pt x="1670247" y="638331"/>
                  <a:pt x="1631957" y="638331"/>
                </a:cubicBezTo>
                <a:cubicBezTo>
                  <a:pt x="1593667" y="638331"/>
                  <a:pt x="1562627" y="607291"/>
                  <a:pt x="1562627" y="569001"/>
                </a:cubicBezTo>
                <a:cubicBezTo>
                  <a:pt x="1562627" y="530711"/>
                  <a:pt x="1593667" y="499671"/>
                  <a:pt x="1631957" y="499671"/>
                </a:cubicBezTo>
                <a:close/>
                <a:moveTo>
                  <a:pt x="1358016" y="499671"/>
                </a:moveTo>
                <a:cubicBezTo>
                  <a:pt x="1396306" y="499671"/>
                  <a:pt x="1427346" y="530711"/>
                  <a:pt x="1427346" y="569001"/>
                </a:cubicBezTo>
                <a:cubicBezTo>
                  <a:pt x="1427346" y="607291"/>
                  <a:pt x="1396306" y="638331"/>
                  <a:pt x="1358016" y="638331"/>
                </a:cubicBezTo>
                <a:cubicBezTo>
                  <a:pt x="1319726" y="638331"/>
                  <a:pt x="1288686" y="607291"/>
                  <a:pt x="1288686" y="569001"/>
                </a:cubicBezTo>
                <a:cubicBezTo>
                  <a:pt x="1288686" y="530711"/>
                  <a:pt x="1319726" y="499671"/>
                  <a:pt x="1358016" y="499671"/>
                </a:cubicBezTo>
                <a:close/>
                <a:moveTo>
                  <a:pt x="1084075" y="499671"/>
                </a:moveTo>
                <a:cubicBezTo>
                  <a:pt x="1122365" y="499671"/>
                  <a:pt x="1153405" y="530711"/>
                  <a:pt x="1153405" y="569001"/>
                </a:cubicBezTo>
                <a:cubicBezTo>
                  <a:pt x="1153405" y="607291"/>
                  <a:pt x="1122365" y="638331"/>
                  <a:pt x="1084075" y="638331"/>
                </a:cubicBezTo>
                <a:cubicBezTo>
                  <a:pt x="1045785" y="638331"/>
                  <a:pt x="1014745" y="607291"/>
                  <a:pt x="1014745" y="569001"/>
                </a:cubicBezTo>
                <a:cubicBezTo>
                  <a:pt x="1014745" y="530711"/>
                  <a:pt x="1045785" y="499671"/>
                  <a:pt x="1084075" y="499671"/>
                </a:cubicBezTo>
                <a:close/>
                <a:moveTo>
                  <a:pt x="810134" y="499671"/>
                </a:moveTo>
                <a:cubicBezTo>
                  <a:pt x="848423" y="499671"/>
                  <a:pt x="879464" y="530711"/>
                  <a:pt x="879464" y="569001"/>
                </a:cubicBezTo>
                <a:cubicBezTo>
                  <a:pt x="879464" y="607291"/>
                  <a:pt x="848423" y="638331"/>
                  <a:pt x="810134" y="638331"/>
                </a:cubicBezTo>
                <a:cubicBezTo>
                  <a:pt x="771844" y="638331"/>
                  <a:pt x="740804" y="607291"/>
                  <a:pt x="740804" y="569001"/>
                </a:cubicBezTo>
                <a:cubicBezTo>
                  <a:pt x="740804" y="530711"/>
                  <a:pt x="771844" y="499671"/>
                  <a:pt x="810134" y="499671"/>
                </a:cubicBezTo>
                <a:close/>
                <a:moveTo>
                  <a:pt x="536192" y="499671"/>
                </a:moveTo>
                <a:cubicBezTo>
                  <a:pt x="574482" y="499671"/>
                  <a:pt x="605522" y="530711"/>
                  <a:pt x="605522" y="569001"/>
                </a:cubicBezTo>
                <a:cubicBezTo>
                  <a:pt x="605522" y="607291"/>
                  <a:pt x="574482" y="638331"/>
                  <a:pt x="536192" y="638331"/>
                </a:cubicBezTo>
                <a:cubicBezTo>
                  <a:pt x="497902" y="638331"/>
                  <a:pt x="466862" y="607291"/>
                  <a:pt x="466862" y="569001"/>
                </a:cubicBezTo>
                <a:cubicBezTo>
                  <a:pt x="466862" y="530711"/>
                  <a:pt x="497902" y="499671"/>
                  <a:pt x="536192" y="499671"/>
                </a:cubicBezTo>
                <a:close/>
                <a:moveTo>
                  <a:pt x="262251" y="499671"/>
                </a:moveTo>
                <a:cubicBezTo>
                  <a:pt x="300541" y="499671"/>
                  <a:pt x="331581" y="530711"/>
                  <a:pt x="331581" y="569001"/>
                </a:cubicBezTo>
                <a:cubicBezTo>
                  <a:pt x="331581" y="607291"/>
                  <a:pt x="300541" y="638331"/>
                  <a:pt x="262251" y="638331"/>
                </a:cubicBezTo>
                <a:cubicBezTo>
                  <a:pt x="223961" y="638331"/>
                  <a:pt x="192921" y="607291"/>
                  <a:pt x="192921" y="569001"/>
                </a:cubicBezTo>
                <a:cubicBezTo>
                  <a:pt x="192921" y="530711"/>
                  <a:pt x="223961" y="499671"/>
                  <a:pt x="262251" y="499671"/>
                </a:cubicBezTo>
                <a:close/>
                <a:moveTo>
                  <a:pt x="0" y="252196"/>
                </a:moveTo>
                <a:lnTo>
                  <a:pt x="15296" y="255284"/>
                </a:lnTo>
                <a:cubicBezTo>
                  <a:pt x="40180" y="265809"/>
                  <a:pt x="57640" y="290449"/>
                  <a:pt x="57640" y="319166"/>
                </a:cubicBezTo>
                <a:cubicBezTo>
                  <a:pt x="57640" y="347884"/>
                  <a:pt x="40180" y="372523"/>
                  <a:pt x="15296" y="383048"/>
                </a:cubicBezTo>
                <a:lnTo>
                  <a:pt x="0" y="386136"/>
                </a:lnTo>
                <a:close/>
                <a:moveTo>
                  <a:pt x="3549546" y="249836"/>
                </a:moveTo>
                <a:cubicBezTo>
                  <a:pt x="3587836" y="249836"/>
                  <a:pt x="3618876" y="280876"/>
                  <a:pt x="3618876" y="319166"/>
                </a:cubicBezTo>
                <a:cubicBezTo>
                  <a:pt x="3618876" y="357456"/>
                  <a:pt x="3587836" y="388496"/>
                  <a:pt x="3549546" y="388496"/>
                </a:cubicBezTo>
                <a:cubicBezTo>
                  <a:pt x="3511256" y="388496"/>
                  <a:pt x="3480216" y="357456"/>
                  <a:pt x="3480216" y="319166"/>
                </a:cubicBezTo>
                <a:cubicBezTo>
                  <a:pt x="3480216" y="280876"/>
                  <a:pt x="3511256" y="249836"/>
                  <a:pt x="3549546" y="249836"/>
                </a:cubicBezTo>
                <a:close/>
                <a:moveTo>
                  <a:pt x="3275602" y="249836"/>
                </a:moveTo>
                <a:cubicBezTo>
                  <a:pt x="3313892" y="249836"/>
                  <a:pt x="3344932" y="280876"/>
                  <a:pt x="3344932" y="319166"/>
                </a:cubicBezTo>
                <a:cubicBezTo>
                  <a:pt x="3344932" y="357456"/>
                  <a:pt x="3313892" y="388496"/>
                  <a:pt x="3275602" y="388496"/>
                </a:cubicBezTo>
                <a:cubicBezTo>
                  <a:pt x="3237312" y="388496"/>
                  <a:pt x="3206272" y="357456"/>
                  <a:pt x="3206272" y="319166"/>
                </a:cubicBezTo>
                <a:cubicBezTo>
                  <a:pt x="3206272" y="280876"/>
                  <a:pt x="3237312" y="249836"/>
                  <a:pt x="3275602" y="249836"/>
                </a:cubicBezTo>
                <a:close/>
                <a:moveTo>
                  <a:pt x="3001661" y="249836"/>
                </a:moveTo>
                <a:cubicBezTo>
                  <a:pt x="3039951" y="249836"/>
                  <a:pt x="3070991" y="280876"/>
                  <a:pt x="3070991" y="319166"/>
                </a:cubicBezTo>
                <a:cubicBezTo>
                  <a:pt x="3070991" y="357456"/>
                  <a:pt x="3039951" y="388496"/>
                  <a:pt x="3001661" y="388496"/>
                </a:cubicBezTo>
                <a:cubicBezTo>
                  <a:pt x="2963371" y="388496"/>
                  <a:pt x="2932331" y="357456"/>
                  <a:pt x="2932331" y="319166"/>
                </a:cubicBezTo>
                <a:cubicBezTo>
                  <a:pt x="2932331" y="280876"/>
                  <a:pt x="2963371" y="249836"/>
                  <a:pt x="3001661" y="249836"/>
                </a:cubicBezTo>
                <a:close/>
                <a:moveTo>
                  <a:pt x="2727720" y="249836"/>
                </a:moveTo>
                <a:cubicBezTo>
                  <a:pt x="2766010" y="249836"/>
                  <a:pt x="2797050" y="280876"/>
                  <a:pt x="2797050" y="319166"/>
                </a:cubicBezTo>
                <a:cubicBezTo>
                  <a:pt x="2797050" y="357456"/>
                  <a:pt x="2766010" y="388496"/>
                  <a:pt x="2727720" y="388496"/>
                </a:cubicBezTo>
                <a:cubicBezTo>
                  <a:pt x="2689430" y="388496"/>
                  <a:pt x="2658390" y="357456"/>
                  <a:pt x="2658390" y="319166"/>
                </a:cubicBezTo>
                <a:cubicBezTo>
                  <a:pt x="2658390" y="280876"/>
                  <a:pt x="2689430" y="249836"/>
                  <a:pt x="2727720" y="249836"/>
                </a:cubicBezTo>
                <a:close/>
                <a:moveTo>
                  <a:pt x="2453779" y="249836"/>
                </a:moveTo>
                <a:cubicBezTo>
                  <a:pt x="2492069" y="249836"/>
                  <a:pt x="2523109" y="280876"/>
                  <a:pt x="2523109" y="319166"/>
                </a:cubicBezTo>
                <a:cubicBezTo>
                  <a:pt x="2523109" y="357456"/>
                  <a:pt x="2492069" y="388496"/>
                  <a:pt x="2453779" y="388496"/>
                </a:cubicBezTo>
                <a:cubicBezTo>
                  <a:pt x="2415489" y="388496"/>
                  <a:pt x="2384449" y="357456"/>
                  <a:pt x="2384449" y="319166"/>
                </a:cubicBezTo>
                <a:cubicBezTo>
                  <a:pt x="2384449" y="280876"/>
                  <a:pt x="2415489" y="249836"/>
                  <a:pt x="2453779" y="249836"/>
                </a:cubicBezTo>
                <a:close/>
                <a:moveTo>
                  <a:pt x="2179838" y="249836"/>
                </a:moveTo>
                <a:cubicBezTo>
                  <a:pt x="2218128" y="249836"/>
                  <a:pt x="2249168" y="280876"/>
                  <a:pt x="2249168" y="319166"/>
                </a:cubicBezTo>
                <a:cubicBezTo>
                  <a:pt x="2249168" y="357456"/>
                  <a:pt x="2218128" y="388496"/>
                  <a:pt x="2179838" y="388496"/>
                </a:cubicBezTo>
                <a:cubicBezTo>
                  <a:pt x="2141548" y="388496"/>
                  <a:pt x="2110508" y="357456"/>
                  <a:pt x="2110508" y="319166"/>
                </a:cubicBezTo>
                <a:cubicBezTo>
                  <a:pt x="2110508" y="280876"/>
                  <a:pt x="2141548" y="249836"/>
                  <a:pt x="2179838" y="249836"/>
                </a:cubicBezTo>
                <a:close/>
                <a:moveTo>
                  <a:pt x="1905897" y="249836"/>
                </a:moveTo>
                <a:cubicBezTo>
                  <a:pt x="1944187" y="249836"/>
                  <a:pt x="1975227" y="280876"/>
                  <a:pt x="1975227" y="319166"/>
                </a:cubicBezTo>
                <a:cubicBezTo>
                  <a:pt x="1975227" y="357456"/>
                  <a:pt x="1944187" y="388496"/>
                  <a:pt x="1905897" y="388496"/>
                </a:cubicBezTo>
                <a:cubicBezTo>
                  <a:pt x="1867607" y="388496"/>
                  <a:pt x="1836567" y="357456"/>
                  <a:pt x="1836567" y="319166"/>
                </a:cubicBezTo>
                <a:cubicBezTo>
                  <a:pt x="1836567" y="280876"/>
                  <a:pt x="1867607" y="249836"/>
                  <a:pt x="1905897" y="249836"/>
                </a:cubicBezTo>
                <a:close/>
                <a:moveTo>
                  <a:pt x="1631957" y="249836"/>
                </a:moveTo>
                <a:cubicBezTo>
                  <a:pt x="1670247" y="249836"/>
                  <a:pt x="1701287" y="280876"/>
                  <a:pt x="1701287" y="319166"/>
                </a:cubicBezTo>
                <a:cubicBezTo>
                  <a:pt x="1701287" y="357456"/>
                  <a:pt x="1670247" y="388496"/>
                  <a:pt x="1631957" y="388496"/>
                </a:cubicBezTo>
                <a:cubicBezTo>
                  <a:pt x="1593667" y="388496"/>
                  <a:pt x="1562627" y="357456"/>
                  <a:pt x="1562627" y="319166"/>
                </a:cubicBezTo>
                <a:cubicBezTo>
                  <a:pt x="1562627" y="280876"/>
                  <a:pt x="1593667" y="249836"/>
                  <a:pt x="1631957" y="249836"/>
                </a:cubicBezTo>
                <a:close/>
                <a:moveTo>
                  <a:pt x="1358016" y="249836"/>
                </a:moveTo>
                <a:cubicBezTo>
                  <a:pt x="1396306" y="249836"/>
                  <a:pt x="1427346" y="280876"/>
                  <a:pt x="1427346" y="319166"/>
                </a:cubicBezTo>
                <a:cubicBezTo>
                  <a:pt x="1427346" y="357456"/>
                  <a:pt x="1396306" y="388496"/>
                  <a:pt x="1358016" y="388496"/>
                </a:cubicBezTo>
                <a:cubicBezTo>
                  <a:pt x="1319726" y="388496"/>
                  <a:pt x="1288686" y="357456"/>
                  <a:pt x="1288686" y="319166"/>
                </a:cubicBezTo>
                <a:cubicBezTo>
                  <a:pt x="1288686" y="280876"/>
                  <a:pt x="1319726" y="249836"/>
                  <a:pt x="1358016" y="249836"/>
                </a:cubicBezTo>
                <a:close/>
                <a:moveTo>
                  <a:pt x="1084075" y="249836"/>
                </a:moveTo>
                <a:cubicBezTo>
                  <a:pt x="1122365" y="249836"/>
                  <a:pt x="1153405" y="280876"/>
                  <a:pt x="1153405" y="319166"/>
                </a:cubicBezTo>
                <a:cubicBezTo>
                  <a:pt x="1153405" y="357456"/>
                  <a:pt x="1122365" y="388496"/>
                  <a:pt x="1084075" y="388496"/>
                </a:cubicBezTo>
                <a:cubicBezTo>
                  <a:pt x="1045785" y="388496"/>
                  <a:pt x="1014745" y="357456"/>
                  <a:pt x="1014745" y="319166"/>
                </a:cubicBezTo>
                <a:cubicBezTo>
                  <a:pt x="1014745" y="280876"/>
                  <a:pt x="1045785" y="249836"/>
                  <a:pt x="1084075" y="249836"/>
                </a:cubicBezTo>
                <a:close/>
                <a:moveTo>
                  <a:pt x="810134" y="249836"/>
                </a:moveTo>
                <a:cubicBezTo>
                  <a:pt x="848424" y="249836"/>
                  <a:pt x="879464" y="280876"/>
                  <a:pt x="879464" y="319166"/>
                </a:cubicBezTo>
                <a:cubicBezTo>
                  <a:pt x="879464" y="357456"/>
                  <a:pt x="848424" y="388496"/>
                  <a:pt x="810134" y="388496"/>
                </a:cubicBezTo>
                <a:cubicBezTo>
                  <a:pt x="771844" y="388496"/>
                  <a:pt x="740804" y="357456"/>
                  <a:pt x="740804" y="319166"/>
                </a:cubicBezTo>
                <a:cubicBezTo>
                  <a:pt x="740804" y="280876"/>
                  <a:pt x="771844" y="249836"/>
                  <a:pt x="810134" y="249836"/>
                </a:cubicBezTo>
                <a:close/>
                <a:moveTo>
                  <a:pt x="536192" y="249836"/>
                </a:moveTo>
                <a:cubicBezTo>
                  <a:pt x="574482" y="249836"/>
                  <a:pt x="605522" y="280876"/>
                  <a:pt x="605522" y="319166"/>
                </a:cubicBezTo>
                <a:cubicBezTo>
                  <a:pt x="605522" y="357456"/>
                  <a:pt x="574482" y="388496"/>
                  <a:pt x="536192" y="388496"/>
                </a:cubicBezTo>
                <a:cubicBezTo>
                  <a:pt x="497902" y="388496"/>
                  <a:pt x="466862" y="357456"/>
                  <a:pt x="466862" y="319166"/>
                </a:cubicBezTo>
                <a:cubicBezTo>
                  <a:pt x="466862" y="280876"/>
                  <a:pt x="497902" y="249836"/>
                  <a:pt x="536192" y="249836"/>
                </a:cubicBezTo>
                <a:close/>
                <a:moveTo>
                  <a:pt x="262251" y="249836"/>
                </a:moveTo>
                <a:cubicBezTo>
                  <a:pt x="300541" y="249836"/>
                  <a:pt x="331581" y="280876"/>
                  <a:pt x="331581" y="319166"/>
                </a:cubicBezTo>
                <a:cubicBezTo>
                  <a:pt x="331581" y="357456"/>
                  <a:pt x="300541" y="388496"/>
                  <a:pt x="262251" y="388496"/>
                </a:cubicBezTo>
                <a:cubicBezTo>
                  <a:pt x="223961" y="388496"/>
                  <a:pt x="192921" y="357456"/>
                  <a:pt x="192921" y="319166"/>
                </a:cubicBezTo>
                <a:cubicBezTo>
                  <a:pt x="192921" y="280876"/>
                  <a:pt x="223961" y="249836"/>
                  <a:pt x="262251" y="249836"/>
                </a:cubicBezTo>
                <a:close/>
                <a:moveTo>
                  <a:pt x="0" y="2360"/>
                </a:moveTo>
                <a:lnTo>
                  <a:pt x="15296" y="5448"/>
                </a:lnTo>
                <a:cubicBezTo>
                  <a:pt x="40180" y="15973"/>
                  <a:pt x="57640" y="40613"/>
                  <a:pt x="57640" y="69330"/>
                </a:cubicBezTo>
                <a:cubicBezTo>
                  <a:pt x="57640" y="98048"/>
                  <a:pt x="40180" y="122687"/>
                  <a:pt x="15296" y="133212"/>
                </a:cubicBezTo>
                <a:lnTo>
                  <a:pt x="0" y="136300"/>
                </a:lnTo>
                <a:close/>
                <a:moveTo>
                  <a:pt x="3549546" y="0"/>
                </a:moveTo>
                <a:cubicBezTo>
                  <a:pt x="3587836" y="0"/>
                  <a:pt x="3618876" y="31040"/>
                  <a:pt x="3618876" y="69330"/>
                </a:cubicBezTo>
                <a:cubicBezTo>
                  <a:pt x="3618876" y="107620"/>
                  <a:pt x="3587836" y="138660"/>
                  <a:pt x="3549546" y="138660"/>
                </a:cubicBezTo>
                <a:cubicBezTo>
                  <a:pt x="3511256" y="138660"/>
                  <a:pt x="3480216" y="107620"/>
                  <a:pt x="3480216" y="69330"/>
                </a:cubicBezTo>
                <a:cubicBezTo>
                  <a:pt x="3480216" y="31040"/>
                  <a:pt x="3511256" y="0"/>
                  <a:pt x="3549546" y="0"/>
                </a:cubicBezTo>
                <a:close/>
                <a:moveTo>
                  <a:pt x="3275602" y="0"/>
                </a:moveTo>
                <a:cubicBezTo>
                  <a:pt x="3313892" y="0"/>
                  <a:pt x="3344932" y="31040"/>
                  <a:pt x="3344932" y="69330"/>
                </a:cubicBezTo>
                <a:cubicBezTo>
                  <a:pt x="3344932" y="107620"/>
                  <a:pt x="3313892" y="138660"/>
                  <a:pt x="3275602" y="138660"/>
                </a:cubicBezTo>
                <a:cubicBezTo>
                  <a:pt x="3237312" y="138660"/>
                  <a:pt x="3206272" y="107620"/>
                  <a:pt x="3206272" y="69330"/>
                </a:cubicBezTo>
                <a:cubicBezTo>
                  <a:pt x="3206272" y="31040"/>
                  <a:pt x="3237312" y="0"/>
                  <a:pt x="3275602" y="0"/>
                </a:cubicBezTo>
                <a:close/>
                <a:moveTo>
                  <a:pt x="3001661" y="0"/>
                </a:moveTo>
                <a:cubicBezTo>
                  <a:pt x="3039951" y="0"/>
                  <a:pt x="3070991" y="31040"/>
                  <a:pt x="3070991" y="69330"/>
                </a:cubicBezTo>
                <a:cubicBezTo>
                  <a:pt x="3070991" y="107620"/>
                  <a:pt x="3039951" y="138660"/>
                  <a:pt x="3001661" y="138660"/>
                </a:cubicBezTo>
                <a:cubicBezTo>
                  <a:pt x="2963371" y="138660"/>
                  <a:pt x="2932331" y="107620"/>
                  <a:pt x="2932331" y="69330"/>
                </a:cubicBezTo>
                <a:cubicBezTo>
                  <a:pt x="2932331" y="31040"/>
                  <a:pt x="2963371" y="0"/>
                  <a:pt x="3001661" y="0"/>
                </a:cubicBezTo>
                <a:close/>
                <a:moveTo>
                  <a:pt x="2727720" y="0"/>
                </a:moveTo>
                <a:cubicBezTo>
                  <a:pt x="2766010" y="0"/>
                  <a:pt x="2797050" y="31040"/>
                  <a:pt x="2797050" y="69330"/>
                </a:cubicBezTo>
                <a:cubicBezTo>
                  <a:pt x="2797050" y="107620"/>
                  <a:pt x="2766010" y="138660"/>
                  <a:pt x="2727720" y="138660"/>
                </a:cubicBezTo>
                <a:cubicBezTo>
                  <a:pt x="2689430" y="138660"/>
                  <a:pt x="2658390" y="107620"/>
                  <a:pt x="2658390" y="69330"/>
                </a:cubicBezTo>
                <a:cubicBezTo>
                  <a:pt x="2658390" y="31040"/>
                  <a:pt x="2689430" y="0"/>
                  <a:pt x="2727720" y="0"/>
                </a:cubicBezTo>
                <a:close/>
                <a:moveTo>
                  <a:pt x="2453779" y="0"/>
                </a:moveTo>
                <a:cubicBezTo>
                  <a:pt x="2492069" y="0"/>
                  <a:pt x="2523109" y="31040"/>
                  <a:pt x="2523109" y="69330"/>
                </a:cubicBezTo>
                <a:cubicBezTo>
                  <a:pt x="2523109" y="107620"/>
                  <a:pt x="2492069" y="138660"/>
                  <a:pt x="2453779" y="138660"/>
                </a:cubicBezTo>
                <a:cubicBezTo>
                  <a:pt x="2415489" y="138660"/>
                  <a:pt x="2384449" y="107620"/>
                  <a:pt x="2384449" y="69330"/>
                </a:cubicBezTo>
                <a:cubicBezTo>
                  <a:pt x="2384449" y="31040"/>
                  <a:pt x="2415489" y="0"/>
                  <a:pt x="2453779" y="0"/>
                </a:cubicBezTo>
                <a:close/>
                <a:moveTo>
                  <a:pt x="2179838" y="0"/>
                </a:moveTo>
                <a:cubicBezTo>
                  <a:pt x="2218128" y="0"/>
                  <a:pt x="2249168" y="31040"/>
                  <a:pt x="2249168" y="69330"/>
                </a:cubicBezTo>
                <a:cubicBezTo>
                  <a:pt x="2249168" y="107620"/>
                  <a:pt x="2218128" y="138660"/>
                  <a:pt x="2179838" y="138660"/>
                </a:cubicBezTo>
                <a:cubicBezTo>
                  <a:pt x="2141548" y="138660"/>
                  <a:pt x="2110508" y="107620"/>
                  <a:pt x="2110508" y="69330"/>
                </a:cubicBezTo>
                <a:cubicBezTo>
                  <a:pt x="2110508" y="31040"/>
                  <a:pt x="2141548" y="0"/>
                  <a:pt x="2179838" y="0"/>
                </a:cubicBezTo>
                <a:close/>
                <a:moveTo>
                  <a:pt x="1905897" y="0"/>
                </a:moveTo>
                <a:cubicBezTo>
                  <a:pt x="1944187" y="0"/>
                  <a:pt x="1975227" y="31040"/>
                  <a:pt x="1975227" y="69330"/>
                </a:cubicBezTo>
                <a:cubicBezTo>
                  <a:pt x="1975227" y="107620"/>
                  <a:pt x="1944187" y="138660"/>
                  <a:pt x="1905897" y="138660"/>
                </a:cubicBezTo>
                <a:cubicBezTo>
                  <a:pt x="1867607" y="138660"/>
                  <a:pt x="1836567" y="107620"/>
                  <a:pt x="1836567" y="69330"/>
                </a:cubicBezTo>
                <a:cubicBezTo>
                  <a:pt x="1836567" y="31040"/>
                  <a:pt x="1867607" y="0"/>
                  <a:pt x="1905897" y="0"/>
                </a:cubicBezTo>
                <a:close/>
                <a:moveTo>
                  <a:pt x="1631957" y="0"/>
                </a:moveTo>
                <a:cubicBezTo>
                  <a:pt x="1670247" y="0"/>
                  <a:pt x="1701287" y="31040"/>
                  <a:pt x="1701287" y="69330"/>
                </a:cubicBezTo>
                <a:cubicBezTo>
                  <a:pt x="1701287" y="107620"/>
                  <a:pt x="1670247" y="138660"/>
                  <a:pt x="1631957" y="138660"/>
                </a:cubicBezTo>
                <a:cubicBezTo>
                  <a:pt x="1593667" y="138660"/>
                  <a:pt x="1562627" y="107620"/>
                  <a:pt x="1562627" y="69330"/>
                </a:cubicBezTo>
                <a:cubicBezTo>
                  <a:pt x="1562627" y="31040"/>
                  <a:pt x="1593667" y="0"/>
                  <a:pt x="1631957" y="0"/>
                </a:cubicBezTo>
                <a:close/>
                <a:moveTo>
                  <a:pt x="1358016" y="0"/>
                </a:moveTo>
                <a:cubicBezTo>
                  <a:pt x="1396306" y="0"/>
                  <a:pt x="1427346" y="31040"/>
                  <a:pt x="1427346" y="69330"/>
                </a:cubicBezTo>
                <a:cubicBezTo>
                  <a:pt x="1427346" y="107620"/>
                  <a:pt x="1396306" y="138660"/>
                  <a:pt x="1358016" y="138660"/>
                </a:cubicBezTo>
                <a:cubicBezTo>
                  <a:pt x="1319726" y="138660"/>
                  <a:pt x="1288686" y="107620"/>
                  <a:pt x="1288686" y="69330"/>
                </a:cubicBezTo>
                <a:cubicBezTo>
                  <a:pt x="1288686" y="31040"/>
                  <a:pt x="1319726" y="0"/>
                  <a:pt x="1358016" y="0"/>
                </a:cubicBezTo>
                <a:close/>
                <a:moveTo>
                  <a:pt x="1084075" y="0"/>
                </a:moveTo>
                <a:cubicBezTo>
                  <a:pt x="1122365" y="0"/>
                  <a:pt x="1153405" y="31040"/>
                  <a:pt x="1153405" y="69330"/>
                </a:cubicBezTo>
                <a:cubicBezTo>
                  <a:pt x="1153405" y="107620"/>
                  <a:pt x="1122365" y="138660"/>
                  <a:pt x="1084075" y="138660"/>
                </a:cubicBezTo>
                <a:cubicBezTo>
                  <a:pt x="1045785" y="138660"/>
                  <a:pt x="1014745" y="107620"/>
                  <a:pt x="1014745" y="69330"/>
                </a:cubicBezTo>
                <a:cubicBezTo>
                  <a:pt x="1014745" y="31040"/>
                  <a:pt x="1045785" y="0"/>
                  <a:pt x="1084075" y="0"/>
                </a:cubicBezTo>
                <a:close/>
                <a:moveTo>
                  <a:pt x="810134" y="0"/>
                </a:moveTo>
                <a:cubicBezTo>
                  <a:pt x="848424" y="0"/>
                  <a:pt x="879464" y="31040"/>
                  <a:pt x="879464" y="69330"/>
                </a:cubicBezTo>
                <a:cubicBezTo>
                  <a:pt x="879464" y="107620"/>
                  <a:pt x="848424" y="138660"/>
                  <a:pt x="810134" y="138660"/>
                </a:cubicBezTo>
                <a:cubicBezTo>
                  <a:pt x="771844" y="138660"/>
                  <a:pt x="740804" y="107620"/>
                  <a:pt x="740804" y="69330"/>
                </a:cubicBezTo>
                <a:cubicBezTo>
                  <a:pt x="740804" y="31040"/>
                  <a:pt x="771844" y="0"/>
                  <a:pt x="810134" y="0"/>
                </a:cubicBezTo>
                <a:close/>
                <a:moveTo>
                  <a:pt x="536193" y="0"/>
                </a:moveTo>
                <a:cubicBezTo>
                  <a:pt x="574483" y="0"/>
                  <a:pt x="605522" y="31040"/>
                  <a:pt x="605522" y="69330"/>
                </a:cubicBezTo>
                <a:cubicBezTo>
                  <a:pt x="605522" y="107620"/>
                  <a:pt x="574483" y="138660"/>
                  <a:pt x="536193" y="138660"/>
                </a:cubicBezTo>
                <a:cubicBezTo>
                  <a:pt x="497902" y="138660"/>
                  <a:pt x="466862" y="107620"/>
                  <a:pt x="466862" y="69330"/>
                </a:cubicBezTo>
                <a:cubicBezTo>
                  <a:pt x="466862" y="31040"/>
                  <a:pt x="497902" y="0"/>
                  <a:pt x="536193" y="0"/>
                </a:cubicBezTo>
                <a:close/>
                <a:moveTo>
                  <a:pt x="262251" y="0"/>
                </a:moveTo>
                <a:cubicBezTo>
                  <a:pt x="300541" y="0"/>
                  <a:pt x="331581" y="31040"/>
                  <a:pt x="331581" y="69330"/>
                </a:cubicBezTo>
                <a:cubicBezTo>
                  <a:pt x="331581" y="107620"/>
                  <a:pt x="300541" y="138660"/>
                  <a:pt x="262251" y="138660"/>
                </a:cubicBezTo>
                <a:cubicBezTo>
                  <a:pt x="223961" y="138660"/>
                  <a:pt x="192921" y="107620"/>
                  <a:pt x="192921" y="69330"/>
                </a:cubicBezTo>
                <a:cubicBezTo>
                  <a:pt x="192921" y="31040"/>
                  <a:pt x="223961" y="0"/>
                  <a:pt x="262251" y="0"/>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nvGrpSpPr>
          <p:cNvPr id="4" name="Group 3">
            <a:extLst>
              <a:ext uri="{FF2B5EF4-FFF2-40B4-BE49-F238E27FC236}">
                <a16:creationId xmlns:a16="http://schemas.microsoft.com/office/drawing/2014/main" id="{D33547E2-F625-8D47-82B9-38C6B797EC64}"/>
              </a:ext>
            </a:extLst>
          </p:cNvPr>
          <p:cNvGrpSpPr/>
          <p:nvPr userDrawn="1"/>
        </p:nvGrpSpPr>
        <p:grpSpPr>
          <a:xfrm>
            <a:off x="4263222" y="1378744"/>
            <a:ext cx="4880778" cy="3771900"/>
            <a:chOff x="4263222" y="1378744"/>
            <a:chExt cx="4880778" cy="3771900"/>
          </a:xfrm>
        </p:grpSpPr>
        <p:sp>
          <p:nvSpPr>
            <p:cNvPr id="46" name="Oval 45">
              <a:extLst>
                <a:ext uri="{FF2B5EF4-FFF2-40B4-BE49-F238E27FC236}">
                  <a16:creationId xmlns:a16="http://schemas.microsoft.com/office/drawing/2014/main" id="{3D643EAC-8D2F-7042-AA4F-BE9D873CD07C}"/>
                </a:ext>
              </a:extLst>
            </p:cNvPr>
            <p:cNvSpPr/>
            <p:nvPr userDrawn="1"/>
          </p:nvSpPr>
          <p:spPr>
            <a:xfrm>
              <a:off x="5514601" y="2171177"/>
              <a:ext cx="1931843" cy="193184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47" name="Group 46">
              <a:extLst>
                <a:ext uri="{FF2B5EF4-FFF2-40B4-BE49-F238E27FC236}">
                  <a16:creationId xmlns:a16="http://schemas.microsoft.com/office/drawing/2014/main" id="{C1394FC6-C890-494E-8363-E1A0D31409D3}"/>
                </a:ext>
              </a:extLst>
            </p:cNvPr>
            <p:cNvGrpSpPr/>
            <p:nvPr userDrawn="1"/>
          </p:nvGrpSpPr>
          <p:grpSpPr>
            <a:xfrm>
              <a:off x="4263222" y="1378744"/>
              <a:ext cx="4880778" cy="3771900"/>
              <a:chOff x="4982231" y="1927257"/>
              <a:chExt cx="4161768" cy="3216244"/>
            </a:xfrm>
          </p:grpSpPr>
          <p:pic>
            <p:nvPicPr>
              <p:cNvPr id="54" name="Picture 53">
                <a:extLst>
                  <a:ext uri="{FF2B5EF4-FFF2-40B4-BE49-F238E27FC236}">
                    <a16:creationId xmlns:a16="http://schemas.microsoft.com/office/drawing/2014/main" id="{A11497F1-13BF-C647-AB7E-6CCA839880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15"/>
              <a:stretch/>
            </p:blipFill>
            <p:spPr>
              <a:xfrm>
                <a:off x="4982231" y="1927257"/>
                <a:ext cx="4161768" cy="3216244"/>
              </a:xfrm>
              <a:prstGeom prst="rect">
                <a:avLst/>
              </a:prstGeom>
            </p:spPr>
          </p:pic>
          <p:sp>
            <p:nvSpPr>
              <p:cNvPr id="55" name="Freeform 2">
                <a:extLst>
                  <a:ext uri="{FF2B5EF4-FFF2-40B4-BE49-F238E27FC236}">
                    <a16:creationId xmlns:a16="http://schemas.microsoft.com/office/drawing/2014/main" id="{C7267716-BAF9-C54C-B5B5-203B88748C12}"/>
                  </a:ext>
                </a:extLst>
              </p:cNvPr>
              <p:cNvSpPr/>
              <p:nvPr userDrawn="1"/>
            </p:nvSpPr>
            <p:spPr>
              <a:xfrm>
                <a:off x="8528899" y="224817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1"/>
              </a:solidFill>
              <a:ln>
                <a:noFill/>
              </a:ln>
            </p:spPr>
          </p:sp>
        </p:grpSp>
        <p:pic>
          <p:nvPicPr>
            <p:cNvPr id="48" name="Picture 47">
              <a:extLst>
                <a:ext uri="{FF2B5EF4-FFF2-40B4-BE49-F238E27FC236}">
                  <a16:creationId xmlns:a16="http://schemas.microsoft.com/office/drawing/2014/main" id="{DA461E46-5B8C-9E4F-A810-88B8439CAD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71830" y="2618887"/>
              <a:ext cx="3972170" cy="2531757"/>
            </a:xfrm>
            <a:prstGeom prst="rect">
              <a:avLst/>
            </a:prstGeom>
          </p:spPr>
        </p:pic>
        <p:grpSp>
          <p:nvGrpSpPr>
            <p:cNvPr id="49" name="Group 48">
              <a:extLst>
                <a:ext uri="{FF2B5EF4-FFF2-40B4-BE49-F238E27FC236}">
                  <a16:creationId xmlns:a16="http://schemas.microsoft.com/office/drawing/2014/main" id="{D80B882B-1F82-F34A-A463-1F9B1450D3A9}"/>
                </a:ext>
              </a:extLst>
            </p:cNvPr>
            <p:cNvGrpSpPr/>
            <p:nvPr userDrawn="1"/>
          </p:nvGrpSpPr>
          <p:grpSpPr>
            <a:xfrm rot="10800000" flipH="1">
              <a:off x="5503880" y="2458057"/>
              <a:ext cx="716022" cy="131787"/>
              <a:chOff x="4467257" y="275609"/>
              <a:chExt cx="1102102" cy="202847"/>
            </a:xfrm>
            <a:solidFill>
              <a:schemeClr val="bg1"/>
            </a:solidFill>
          </p:grpSpPr>
          <p:sp>
            <p:nvSpPr>
              <p:cNvPr id="50" name="Freeform 49">
                <a:extLst>
                  <a:ext uri="{FF2B5EF4-FFF2-40B4-BE49-F238E27FC236}">
                    <a16:creationId xmlns:a16="http://schemas.microsoft.com/office/drawing/2014/main" id="{D5F02ED4-792B-4041-B4D9-E08A51E864EE}"/>
                  </a:ext>
                </a:extLst>
              </p:cNvPr>
              <p:cNvSpPr/>
              <p:nvPr/>
            </p:nvSpPr>
            <p:spPr>
              <a:xfrm rot="16200000">
                <a:off x="4756970" y="278468"/>
                <a:ext cx="196823" cy="197130"/>
              </a:xfrm>
              <a:custGeom>
                <a:avLst/>
                <a:gdLst>
                  <a:gd name="connsiteX0" fmla="*/ 194997 w 196823"/>
                  <a:gd name="connsiteY0" fmla="*/ 25432 h 197130"/>
                  <a:gd name="connsiteX1" fmla="*/ 114129 w 196823"/>
                  <a:gd name="connsiteY1" fmla="*/ 187357 h 197130"/>
                  <a:gd name="connsiteX2" fmla="*/ 90657 w 196823"/>
                  <a:gd name="connsiteY2" fmla="*/ 195317 h 197130"/>
                  <a:gd name="connsiteX3" fmla="*/ 82697 w 196823"/>
                  <a:gd name="connsiteY3" fmla="*/ 187357 h 197130"/>
                  <a:gd name="connsiteX4" fmla="*/ 1830 w 196823"/>
                  <a:gd name="connsiteY4" fmla="*/ 25432 h 197130"/>
                  <a:gd name="connsiteX5" fmla="*/ 9814 w 196823"/>
                  <a:gd name="connsiteY5" fmla="*/ 1826 h 197130"/>
                  <a:gd name="connsiteX6" fmla="*/ 17546 w 196823"/>
                  <a:gd name="connsiteY6" fmla="*/ 0 h 197130"/>
                  <a:gd name="connsiteX7" fmla="*/ 179471 w 196823"/>
                  <a:gd name="connsiteY7" fmla="*/ 0 h 197130"/>
                  <a:gd name="connsiteX8" fmla="*/ 196822 w 196823"/>
                  <a:gd name="connsiteY8" fmla="*/ 17888 h 197130"/>
                  <a:gd name="connsiteX9" fmla="*/ 194997 w 196823"/>
                  <a:gd name="connsiteY9" fmla="*/ 25432 h 19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823" h="197130">
                    <a:moveTo>
                      <a:pt x="194997" y="25432"/>
                    </a:moveTo>
                    <a:lnTo>
                      <a:pt x="114129" y="187357"/>
                    </a:lnTo>
                    <a:cubicBezTo>
                      <a:pt x="109846" y="196037"/>
                      <a:pt x="99337" y="199600"/>
                      <a:pt x="90657" y="195317"/>
                    </a:cubicBezTo>
                    <a:cubicBezTo>
                      <a:pt x="87200" y="193611"/>
                      <a:pt x="84403" y="190813"/>
                      <a:pt x="82697" y="187357"/>
                    </a:cubicBezTo>
                    <a:lnTo>
                      <a:pt x="1830" y="25432"/>
                    </a:lnTo>
                    <a:cubicBezTo>
                      <a:pt x="-2484" y="16708"/>
                      <a:pt x="1091" y="6139"/>
                      <a:pt x="9814" y="1826"/>
                    </a:cubicBezTo>
                    <a:cubicBezTo>
                      <a:pt x="12220" y="636"/>
                      <a:pt x="14864" y="12"/>
                      <a:pt x="17546" y="0"/>
                    </a:cubicBezTo>
                    <a:lnTo>
                      <a:pt x="179471" y="0"/>
                    </a:lnTo>
                    <a:cubicBezTo>
                      <a:pt x="189202" y="149"/>
                      <a:pt x="196969" y="8157"/>
                      <a:pt x="196822" y="17888"/>
                    </a:cubicBezTo>
                    <a:cubicBezTo>
                      <a:pt x="196782" y="20507"/>
                      <a:pt x="196158" y="23084"/>
                      <a:pt x="194997" y="25432"/>
                    </a:cubicBezTo>
                    <a:close/>
                  </a:path>
                </a:pathLst>
              </a:custGeom>
              <a:grpFill/>
              <a:ln w="9525" cap="flat">
                <a:noFill/>
                <a:prstDash val="solid"/>
                <a:miter/>
              </a:ln>
            </p:spPr>
            <p:txBody>
              <a:bodyPr rtlCol="0" anchor="ctr"/>
              <a:lstStyle/>
              <a:p>
                <a:endParaRPr lang="en-US" sz="1800" dirty="0"/>
              </a:p>
            </p:txBody>
          </p:sp>
          <p:sp>
            <p:nvSpPr>
              <p:cNvPr id="51" name="Freeform 50">
                <a:extLst>
                  <a:ext uri="{FF2B5EF4-FFF2-40B4-BE49-F238E27FC236}">
                    <a16:creationId xmlns:a16="http://schemas.microsoft.com/office/drawing/2014/main" id="{5EE287B0-5235-AA4A-A738-92A644E9E55F}"/>
                  </a:ext>
                </a:extLst>
              </p:cNvPr>
              <p:cNvSpPr/>
              <p:nvPr/>
            </p:nvSpPr>
            <p:spPr>
              <a:xfrm rot="16200000">
                <a:off x="5366512" y="275610"/>
                <a:ext cx="202847" cy="202846"/>
              </a:xfrm>
              <a:custGeom>
                <a:avLst/>
                <a:gdLst>
                  <a:gd name="connsiteX0" fmla="*/ 201533 w 202847"/>
                  <a:gd name="connsiteY0" fmla="*/ 18288 h 202846"/>
                  <a:gd name="connsiteX1" fmla="*/ 112760 w 202847"/>
                  <a:gd name="connsiteY1" fmla="*/ 195834 h 202846"/>
                  <a:gd name="connsiteX2" fmla="*/ 95767 w 202847"/>
                  <a:gd name="connsiteY2" fmla="*/ 201511 h 202846"/>
                  <a:gd name="connsiteX3" fmla="*/ 90090 w 202847"/>
                  <a:gd name="connsiteY3" fmla="*/ 195834 h 202846"/>
                  <a:gd name="connsiteX4" fmla="*/ 1317 w 202847"/>
                  <a:gd name="connsiteY4" fmla="*/ 18288 h 202846"/>
                  <a:gd name="connsiteX5" fmla="*/ 7051 w 202847"/>
                  <a:gd name="connsiteY5" fmla="*/ 1314 h 202846"/>
                  <a:gd name="connsiteX6" fmla="*/ 12652 w 202847"/>
                  <a:gd name="connsiteY6" fmla="*/ 0 h 202846"/>
                  <a:gd name="connsiteX7" fmla="*/ 190198 w 202847"/>
                  <a:gd name="connsiteY7" fmla="*/ 0 h 202846"/>
                  <a:gd name="connsiteX8" fmla="*/ 202847 w 202847"/>
                  <a:gd name="connsiteY8" fmla="*/ 12687 h 202846"/>
                  <a:gd name="connsiteX9" fmla="*/ 201533 w 202847"/>
                  <a:gd name="connsiteY9" fmla="*/ 18288 h 20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2847" h="202846">
                    <a:moveTo>
                      <a:pt x="201533" y="18288"/>
                    </a:moveTo>
                    <a:lnTo>
                      <a:pt x="112760" y="195834"/>
                    </a:lnTo>
                    <a:cubicBezTo>
                      <a:pt x="109636" y="202092"/>
                      <a:pt x="102028" y="204635"/>
                      <a:pt x="95767" y="201511"/>
                    </a:cubicBezTo>
                    <a:cubicBezTo>
                      <a:pt x="93310" y="200282"/>
                      <a:pt x="91317" y="198291"/>
                      <a:pt x="90090" y="195834"/>
                    </a:cubicBezTo>
                    <a:lnTo>
                      <a:pt x="1317" y="18288"/>
                    </a:lnTo>
                    <a:cubicBezTo>
                      <a:pt x="-1786" y="12021"/>
                      <a:pt x="781" y="4420"/>
                      <a:pt x="7051" y="1314"/>
                    </a:cubicBezTo>
                    <a:cubicBezTo>
                      <a:pt x="8792" y="457"/>
                      <a:pt x="10709" y="0"/>
                      <a:pt x="12652" y="0"/>
                    </a:cubicBezTo>
                    <a:lnTo>
                      <a:pt x="190198" y="0"/>
                    </a:lnTo>
                    <a:cubicBezTo>
                      <a:pt x="197194" y="10"/>
                      <a:pt x="202858" y="5686"/>
                      <a:pt x="202847" y="12687"/>
                    </a:cubicBezTo>
                    <a:cubicBezTo>
                      <a:pt x="202844" y="14630"/>
                      <a:pt x="202395" y="16545"/>
                      <a:pt x="201533" y="18288"/>
                    </a:cubicBezTo>
                    <a:close/>
                  </a:path>
                </a:pathLst>
              </a:custGeom>
              <a:grpFill/>
              <a:ln w="9525" cap="flat">
                <a:noFill/>
                <a:prstDash val="solid"/>
                <a:miter/>
              </a:ln>
            </p:spPr>
            <p:txBody>
              <a:bodyPr rtlCol="0" anchor="ctr"/>
              <a:lstStyle/>
              <a:p>
                <a:endParaRPr lang="en-US" sz="1800" dirty="0"/>
              </a:p>
            </p:txBody>
          </p:sp>
          <p:sp>
            <p:nvSpPr>
              <p:cNvPr id="52" name="Freeform 51">
                <a:extLst>
                  <a:ext uri="{FF2B5EF4-FFF2-40B4-BE49-F238E27FC236}">
                    <a16:creationId xmlns:a16="http://schemas.microsoft.com/office/drawing/2014/main" id="{138E757A-9236-CF41-97FE-DAAB3B3BA6FE}"/>
                  </a:ext>
                </a:extLst>
              </p:cNvPr>
              <p:cNvSpPr/>
              <p:nvPr/>
            </p:nvSpPr>
            <p:spPr>
              <a:xfrm rot="16200000">
                <a:off x="4467256" y="279200"/>
                <a:ext cx="195667" cy="195666"/>
              </a:xfrm>
              <a:custGeom>
                <a:avLst/>
                <a:gdLst>
                  <a:gd name="connsiteX0" fmla="*/ 193753 w 195667"/>
                  <a:gd name="connsiteY0" fmla="*/ 26670 h 195666"/>
                  <a:gd name="connsiteX1" fmla="*/ 114409 w 195667"/>
                  <a:gd name="connsiteY1" fmla="*/ 185452 h 195666"/>
                  <a:gd name="connsiteX2" fmla="*/ 89616 w 195667"/>
                  <a:gd name="connsiteY2" fmla="*/ 193710 h 195666"/>
                  <a:gd name="connsiteX3" fmla="*/ 81358 w 195667"/>
                  <a:gd name="connsiteY3" fmla="*/ 185452 h 195666"/>
                  <a:gd name="connsiteX4" fmla="*/ 1919 w 195667"/>
                  <a:gd name="connsiteY4" fmla="*/ 26670 h 195666"/>
                  <a:gd name="connsiteX5" fmla="*/ 10292 w 195667"/>
                  <a:gd name="connsiteY5" fmla="*/ 1915 h 195666"/>
                  <a:gd name="connsiteX6" fmla="*/ 18493 w 195667"/>
                  <a:gd name="connsiteY6" fmla="*/ 0 h 195666"/>
                  <a:gd name="connsiteX7" fmla="*/ 177179 w 195667"/>
                  <a:gd name="connsiteY7" fmla="*/ 0 h 195666"/>
                  <a:gd name="connsiteX8" fmla="*/ 195667 w 195667"/>
                  <a:gd name="connsiteY8" fmla="*/ 18469 h 195666"/>
                  <a:gd name="connsiteX9" fmla="*/ 193753 w 195667"/>
                  <a:gd name="connsiteY9" fmla="*/ 26670 h 19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667" h="195666">
                    <a:moveTo>
                      <a:pt x="193753" y="26670"/>
                    </a:moveTo>
                    <a:lnTo>
                      <a:pt x="114409" y="185452"/>
                    </a:lnTo>
                    <a:cubicBezTo>
                      <a:pt x="109843" y="194579"/>
                      <a:pt x="98743" y="198276"/>
                      <a:pt x="89616" y="193710"/>
                    </a:cubicBezTo>
                    <a:cubicBezTo>
                      <a:pt x="86043" y="191923"/>
                      <a:pt x="83145" y="189025"/>
                      <a:pt x="81358" y="185452"/>
                    </a:cubicBezTo>
                    <a:lnTo>
                      <a:pt x="1919" y="26670"/>
                    </a:lnTo>
                    <a:cubicBezTo>
                      <a:pt x="-2605" y="17522"/>
                      <a:pt x="1144" y="6439"/>
                      <a:pt x="10292" y="1915"/>
                    </a:cubicBezTo>
                    <a:cubicBezTo>
                      <a:pt x="12841" y="653"/>
                      <a:pt x="15647" y="-2"/>
                      <a:pt x="18493" y="0"/>
                    </a:cubicBezTo>
                    <a:lnTo>
                      <a:pt x="177179" y="0"/>
                    </a:lnTo>
                    <a:cubicBezTo>
                      <a:pt x="187384" y="-6"/>
                      <a:pt x="195662" y="8263"/>
                      <a:pt x="195667" y="18469"/>
                    </a:cubicBezTo>
                    <a:cubicBezTo>
                      <a:pt x="195669" y="21313"/>
                      <a:pt x="195014" y="24120"/>
                      <a:pt x="193753" y="26670"/>
                    </a:cubicBezTo>
                    <a:close/>
                  </a:path>
                </a:pathLst>
              </a:custGeom>
              <a:grpFill/>
              <a:ln w="9525" cap="flat">
                <a:noFill/>
                <a:prstDash val="solid"/>
                <a:miter/>
              </a:ln>
            </p:spPr>
            <p:txBody>
              <a:bodyPr rtlCol="0" anchor="ctr"/>
              <a:lstStyle/>
              <a:p>
                <a:endParaRPr lang="en-US" sz="1800" dirty="0"/>
              </a:p>
            </p:txBody>
          </p:sp>
          <p:sp>
            <p:nvSpPr>
              <p:cNvPr id="53" name="Freeform 52">
                <a:extLst>
                  <a:ext uri="{FF2B5EF4-FFF2-40B4-BE49-F238E27FC236}">
                    <a16:creationId xmlns:a16="http://schemas.microsoft.com/office/drawing/2014/main" id="{EE280193-9D5C-CF4E-B767-993CE4BB479C}"/>
                  </a:ext>
                </a:extLst>
              </p:cNvPr>
              <p:cNvSpPr/>
              <p:nvPr/>
            </p:nvSpPr>
            <p:spPr>
              <a:xfrm rot="16200000">
                <a:off x="5061616" y="277858"/>
                <a:ext cx="198352" cy="198351"/>
              </a:xfrm>
              <a:custGeom>
                <a:avLst/>
                <a:gdLst>
                  <a:gd name="connsiteX0" fmla="*/ 196619 w 198352"/>
                  <a:gd name="connsiteY0" fmla="*/ 23717 h 198351"/>
                  <a:gd name="connsiteX1" fmla="*/ 113846 w 198352"/>
                  <a:gd name="connsiteY1" fmla="*/ 189262 h 198351"/>
                  <a:gd name="connsiteX2" fmla="*/ 91882 w 198352"/>
                  <a:gd name="connsiteY2" fmla="*/ 196634 h 198351"/>
                  <a:gd name="connsiteX3" fmla="*/ 84509 w 198352"/>
                  <a:gd name="connsiteY3" fmla="*/ 189262 h 198351"/>
                  <a:gd name="connsiteX4" fmla="*/ 1737 w 198352"/>
                  <a:gd name="connsiteY4" fmla="*/ 23717 h 198351"/>
                  <a:gd name="connsiteX5" fmla="*/ 9052 w 198352"/>
                  <a:gd name="connsiteY5" fmla="*/ 1734 h 198351"/>
                  <a:gd name="connsiteX6" fmla="*/ 16406 w 198352"/>
                  <a:gd name="connsiteY6" fmla="*/ 0 h 198351"/>
                  <a:gd name="connsiteX7" fmla="*/ 181950 w 198352"/>
                  <a:gd name="connsiteY7" fmla="*/ 0 h 198351"/>
                  <a:gd name="connsiteX8" fmla="*/ 198352 w 198352"/>
                  <a:gd name="connsiteY8" fmla="*/ 16364 h 198351"/>
                  <a:gd name="connsiteX9" fmla="*/ 196619 w 198352"/>
                  <a:gd name="connsiteY9" fmla="*/ 23717 h 19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352" h="198351">
                    <a:moveTo>
                      <a:pt x="196619" y="23717"/>
                    </a:moveTo>
                    <a:lnTo>
                      <a:pt x="113846" y="189262"/>
                    </a:lnTo>
                    <a:cubicBezTo>
                      <a:pt x="109816" y="197363"/>
                      <a:pt x="99983" y="200663"/>
                      <a:pt x="91882" y="196634"/>
                    </a:cubicBezTo>
                    <a:cubicBezTo>
                      <a:pt x="88687" y="195044"/>
                      <a:pt x="86098" y="192456"/>
                      <a:pt x="84509" y="189262"/>
                    </a:cubicBezTo>
                    <a:lnTo>
                      <a:pt x="1737" y="23717"/>
                    </a:lnTo>
                    <a:cubicBezTo>
                      <a:pt x="-2314" y="15627"/>
                      <a:pt x="962" y="5784"/>
                      <a:pt x="9052" y="1734"/>
                    </a:cubicBezTo>
                    <a:cubicBezTo>
                      <a:pt x="11335" y="591"/>
                      <a:pt x="13853" y="-3"/>
                      <a:pt x="16406" y="0"/>
                    </a:cubicBezTo>
                    <a:lnTo>
                      <a:pt x="181950" y="0"/>
                    </a:lnTo>
                    <a:cubicBezTo>
                      <a:pt x="190998" y="-10"/>
                      <a:pt x="198342" y="7316"/>
                      <a:pt x="198352" y="16364"/>
                    </a:cubicBezTo>
                    <a:cubicBezTo>
                      <a:pt x="198355" y="18917"/>
                      <a:pt x="197762" y="21435"/>
                      <a:pt x="196619" y="23717"/>
                    </a:cubicBezTo>
                    <a:close/>
                  </a:path>
                </a:pathLst>
              </a:custGeom>
              <a:grpFill/>
              <a:ln w="9525" cap="flat">
                <a:noFill/>
                <a:prstDash val="solid"/>
                <a:miter/>
              </a:ln>
            </p:spPr>
            <p:txBody>
              <a:bodyPr rtlCol="0" anchor="ctr"/>
              <a:lstStyle/>
              <a:p>
                <a:endParaRPr lang="en-US" sz="1800" dirty="0"/>
              </a:p>
            </p:txBody>
          </p:sp>
        </p:grpSp>
      </p:grpSp>
    </p:spTree>
    <p:extLst>
      <p:ext uri="{BB962C8B-B14F-4D97-AF65-F5344CB8AC3E}">
        <p14:creationId xmlns:p14="http://schemas.microsoft.com/office/powerpoint/2010/main" val="10602842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gue – White – Arrow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6" y="1286778"/>
            <a:ext cx="541000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Title Goes Here</a:t>
            </a:r>
            <a:endParaRPr lang="en-US" dirty="0"/>
          </a:p>
        </p:txBody>
      </p:sp>
      <p:sp>
        <p:nvSpPr>
          <p:cNvPr id="8" name="Freeform 7">
            <a:extLst>
              <a:ext uri="{FF2B5EF4-FFF2-40B4-BE49-F238E27FC236}">
                <a16:creationId xmlns:a16="http://schemas.microsoft.com/office/drawing/2014/main" id="{F43CF969-9AE7-C94D-B11F-39D497E3CC5C}"/>
              </a:ext>
            </a:extLst>
          </p:cNvPr>
          <p:cNvSpPr/>
          <p:nvPr userDrawn="1"/>
        </p:nvSpPr>
        <p:spPr>
          <a:xfrm rot="16200000">
            <a:off x="7143677" y="1588625"/>
            <a:ext cx="1887111" cy="1966249"/>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2"/>
          </a:solidFill>
          <a:ln w="29898" cap="flat">
            <a:noFill/>
            <a:prstDash val="solid"/>
            <a:miter/>
          </a:ln>
        </p:spPr>
        <p:txBody>
          <a:bodyPr rtlCol="0" anchor="ctr"/>
          <a:lstStyle/>
          <a:p>
            <a:endParaRPr lang="en-US" sz="1800" dirty="0"/>
          </a:p>
        </p:txBody>
      </p:sp>
      <p:grpSp>
        <p:nvGrpSpPr>
          <p:cNvPr id="18" name="Graphic 12">
            <a:extLst>
              <a:ext uri="{FF2B5EF4-FFF2-40B4-BE49-F238E27FC236}">
                <a16:creationId xmlns:a16="http://schemas.microsoft.com/office/drawing/2014/main" id="{2497AEEC-E675-F74D-BFEA-F76A874D4B2A}"/>
              </a:ext>
            </a:extLst>
          </p:cNvPr>
          <p:cNvGrpSpPr/>
          <p:nvPr userDrawn="1"/>
        </p:nvGrpSpPr>
        <p:grpSpPr>
          <a:xfrm rot="16200000">
            <a:off x="5780736" y="1635806"/>
            <a:ext cx="1940070" cy="1885512"/>
            <a:chOff x="5057602" y="2994763"/>
            <a:chExt cx="1940070" cy="1885512"/>
          </a:xfrm>
        </p:grpSpPr>
        <p:sp>
          <p:nvSpPr>
            <p:cNvPr id="19" name="Freeform 18">
              <a:extLst>
                <a:ext uri="{FF2B5EF4-FFF2-40B4-BE49-F238E27FC236}">
                  <a16:creationId xmlns:a16="http://schemas.microsoft.com/office/drawing/2014/main" id="{3F46458B-F256-DF4C-ADFD-4CE71D348783}"/>
                </a:ext>
              </a:extLst>
            </p:cNvPr>
            <p:cNvSpPr/>
            <p:nvPr/>
          </p:nvSpPr>
          <p:spPr>
            <a:xfrm>
              <a:off x="6017813" y="3728974"/>
              <a:ext cx="979859" cy="1097623"/>
            </a:xfrm>
            <a:custGeom>
              <a:avLst/>
              <a:gdLst>
                <a:gd name="connsiteX0" fmla="*/ 959104 w 979859"/>
                <a:gd name="connsiteY0" fmla="*/ 318805 h 1097623"/>
                <a:gd name="connsiteX1" fmla="*/ 695360 w 979859"/>
                <a:gd name="connsiteY1" fmla="*/ 26785 h 1097623"/>
                <a:gd name="connsiteX2" fmla="*/ 580807 w 979859"/>
                <a:gd name="connsiteY2" fmla="*/ 20580 h 1097623"/>
                <a:gd name="connsiteX3" fmla="*/ 566108 w 979859"/>
                <a:gd name="connsiteY3" fmla="*/ 37965 h 1097623"/>
                <a:gd name="connsiteX4" fmla="*/ 357674 w 979859"/>
                <a:gd name="connsiteY4" fmla="*/ 371426 h 1097623"/>
                <a:gd name="connsiteX5" fmla="*/ 375554 w 979859"/>
                <a:gd name="connsiteY5" fmla="*/ 483702 h 1097623"/>
                <a:gd name="connsiteX6" fmla="*/ 488599 w 979859"/>
                <a:gd name="connsiteY6" fmla="*/ 465942 h 1097623"/>
                <a:gd name="connsiteX7" fmla="*/ 494689 w 979859"/>
                <a:gd name="connsiteY7" fmla="*/ 456237 h 1097623"/>
                <a:gd name="connsiteX8" fmla="*/ 573871 w 979859"/>
                <a:gd name="connsiteY8" fmla="*/ 329792 h 1097623"/>
                <a:gd name="connsiteX9" fmla="*/ 64626 w 979859"/>
                <a:gd name="connsiteY9" fmla="*/ 938503 h 1097623"/>
                <a:gd name="connsiteX10" fmla="*/ 1678 w 979859"/>
                <a:gd name="connsiteY10" fmla="*/ 1033437 h 1097623"/>
                <a:gd name="connsiteX11" fmla="*/ 97263 w 979859"/>
                <a:gd name="connsiteY11" fmla="*/ 1095956 h 1097623"/>
                <a:gd name="connsiteX12" fmla="*/ 103440 w 979859"/>
                <a:gd name="connsiteY12" fmla="*/ 1094439 h 1097623"/>
                <a:gd name="connsiteX13" fmla="*/ 738444 w 979859"/>
                <a:gd name="connsiteY13" fmla="*/ 315335 h 1097623"/>
                <a:gd name="connsiteX14" fmla="*/ 838585 w 979859"/>
                <a:gd name="connsiteY14" fmla="*/ 426360 h 1097623"/>
                <a:gd name="connsiteX15" fmla="*/ 952990 w 979859"/>
                <a:gd name="connsiteY15" fmla="*/ 432432 h 1097623"/>
                <a:gd name="connsiteX16" fmla="*/ 959104 w 979859"/>
                <a:gd name="connsiteY16" fmla="*/ 318805 h 109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859" h="1097623">
                  <a:moveTo>
                    <a:pt x="959104" y="318805"/>
                  </a:moveTo>
                  <a:lnTo>
                    <a:pt x="695360" y="26785"/>
                  </a:lnTo>
                  <a:cubicBezTo>
                    <a:pt x="665451" y="-6345"/>
                    <a:pt x="614164" y="-9123"/>
                    <a:pt x="580807" y="20580"/>
                  </a:cubicBezTo>
                  <a:cubicBezTo>
                    <a:pt x="575105" y="25658"/>
                    <a:pt x="570156" y="31510"/>
                    <a:pt x="566108" y="37965"/>
                  </a:cubicBezTo>
                  <a:lnTo>
                    <a:pt x="357674" y="371426"/>
                  </a:lnTo>
                  <a:cubicBezTo>
                    <a:pt x="331395" y="407334"/>
                    <a:pt x="339401" y="457602"/>
                    <a:pt x="375554" y="483702"/>
                  </a:cubicBezTo>
                  <a:cubicBezTo>
                    <a:pt x="411710" y="509801"/>
                    <a:pt x="462320" y="501850"/>
                    <a:pt x="488599" y="465942"/>
                  </a:cubicBezTo>
                  <a:cubicBezTo>
                    <a:pt x="490858" y="462854"/>
                    <a:pt x="492894" y="459612"/>
                    <a:pt x="494689" y="456237"/>
                  </a:cubicBezTo>
                  <a:lnTo>
                    <a:pt x="573871" y="329792"/>
                  </a:lnTo>
                  <a:cubicBezTo>
                    <a:pt x="553365" y="620263"/>
                    <a:pt x="348384" y="865282"/>
                    <a:pt x="64626" y="938503"/>
                  </a:cubicBezTo>
                  <a:cubicBezTo>
                    <a:pt x="20849" y="947454"/>
                    <a:pt x="-7334" y="989958"/>
                    <a:pt x="1678" y="1033437"/>
                  </a:cubicBezTo>
                  <a:cubicBezTo>
                    <a:pt x="10691" y="1076916"/>
                    <a:pt x="53486" y="1104908"/>
                    <a:pt x="97263" y="1095956"/>
                  </a:cubicBezTo>
                  <a:cubicBezTo>
                    <a:pt x="99341" y="1095530"/>
                    <a:pt x="101402" y="1095025"/>
                    <a:pt x="103440" y="1094439"/>
                  </a:cubicBezTo>
                  <a:cubicBezTo>
                    <a:pt x="478387" y="1000569"/>
                    <a:pt x="720977" y="671541"/>
                    <a:pt x="738444" y="315335"/>
                  </a:cubicBezTo>
                  <a:lnTo>
                    <a:pt x="838585" y="426360"/>
                  </a:lnTo>
                  <a:cubicBezTo>
                    <a:pt x="868489" y="459413"/>
                    <a:pt x="919711" y="462133"/>
                    <a:pt x="952990" y="432432"/>
                  </a:cubicBezTo>
                  <a:cubicBezTo>
                    <a:pt x="986274" y="402731"/>
                    <a:pt x="989010" y="351858"/>
                    <a:pt x="959104" y="318805"/>
                  </a:cubicBezTo>
                  <a:close/>
                </a:path>
              </a:pathLst>
            </a:custGeom>
            <a:solidFill>
              <a:srgbClr val="13284C"/>
            </a:solidFill>
            <a:ln w="19336" cap="flat">
              <a:noFill/>
              <a:prstDash val="solid"/>
              <a:miter/>
            </a:ln>
          </p:spPr>
          <p:txBody>
            <a:bodyPr rtlCol="0" anchor="ctr"/>
            <a:lstStyle/>
            <a:p>
              <a:endParaRPr lang="en-US" sz="1800" dirty="0"/>
            </a:p>
          </p:txBody>
        </p:sp>
        <p:sp>
          <p:nvSpPr>
            <p:cNvPr id="20" name="Freeform 19">
              <a:extLst>
                <a:ext uri="{FF2B5EF4-FFF2-40B4-BE49-F238E27FC236}">
                  <a16:creationId xmlns:a16="http://schemas.microsoft.com/office/drawing/2014/main" id="{7E7BFBCB-0B98-A148-AEB7-F37431AA3FD0}"/>
                </a:ext>
              </a:extLst>
            </p:cNvPr>
            <p:cNvSpPr/>
            <p:nvPr/>
          </p:nvSpPr>
          <p:spPr>
            <a:xfrm>
              <a:off x="5326841" y="2994763"/>
              <a:ext cx="1250924" cy="604922"/>
            </a:xfrm>
            <a:custGeom>
              <a:avLst/>
              <a:gdLst>
                <a:gd name="connsiteX0" fmla="*/ 1108032 w 1250924"/>
                <a:gd name="connsiteY0" fmla="*/ 576340 h 604922"/>
                <a:gd name="connsiteX1" fmla="*/ 1222147 w 1250924"/>
                <a:gd name="connsiteY1" fmla="*/ 585977 h 604922"/>
                <a:gd name="connsiteX2" fmla="*/ 1231850 w 1250924"/>
                <a:gd name="connsiteY2" fmla="*/ 472639 h 604922"/>
                <a:gd name="connsiteX3" fmla="*/ 249070 w 1250924"/>
                <a:gd name="connsiteY3" fmla="*/ 247119 h 604922"/>
                <a:gd name="connsiteX4" fmla="*/ 304768 w 1250924"/>
                <a:gd name="connsiteY4" fmla="*/ 110651 h 604922"/>
                <a:gd name="connsiteX5" fmla="*/ 260035 w 1250924"/>
                <a:gd name="connsiteY5" fmla="*/ 5890 h 604922"/>
                <a:gd name="connsiteX6" fmla="*/ 154557 w 1250924"/>
                <a:gd name="connsiteY6" fmla="*/ 50319 h 604922"/>
                <a:gd name="connsiteX7" fmla="*/ 5897 w 1250924"/>
                <a:gd name="connsiteY7" fmla="*/ 414043 h 604922"/>
                <a:gd name="connsiteX8" fmla="*/ 50831 w 1250924"/>
                <a:gd name="connsiteY8" fmla="*/ 518882 h 604922"/>
                <a:gd name="connsiteX9" fmla="*/ 72852 w 1250924"/>
                <a:gd name="connsiteY9" fmla="*/ 524297 h 604922"/>
                <a:gd name="connsiteX10" fmla="*/ 474193 w 1250924"/>
                <a:gd name="connsiteY10" fmla="*/ 564196 h 604922"/>
                <a:gd name="connsiteX11" fmla="*/ 549382 w 1250924"/>
                <a:gd name="connsiteY11" fmla="*/ 478497 h 604922"/>
                <a:gd name="connsiteX12" fmla="*/ 482344 w 1250924"/>
                <a:gd name="connsiteY12" fmla="*/ 404790 h 604922"/>
                <a:gd name="connsiteX13" fmla="*/ 330192 w 1250924"/>
                <a:gd name="connsiteY13" fmla="*/ 389563 h 604922"/>
                <a:gd name="connsiteX14" fmla="*/ 1108032 w 1250924"/>
                <a:gd name="connsiteY14" fmla="*/ 576340 h 6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0924" h="604922">
                  <a:moveTo>
                    <a:pt x="1108032" y="576340"/>
                  </a:moveTo>
                  <a:cubicBezTo>
                    <a:pt x="1136864" y="610299"/>
                    <a:pt x="1187955" y="614613"/>
                    <a:pt x="1222147" y="585977"/>
                  </a:cubicBezTo>
                  <a:cubicBezTo>
                    <a:pt x="1256338" y="557342"/>
                    <a:pt x="1260682" y="506598"/>
                    <a:pt x="1231850" y="472639"/>
                  </a:cubicBezTo>
                  <a:cubicBezTo>
                    <a:pt x="989998" y="190729"/>
                    <a:pt x="590924" y="99153"/>
                    <a:pt x="249070" y="247119"/>
                  </a:cubicBezTo>
                  <a:lnTo>
                    <a:pt x="304768" y="110651"/>
                  </a:lnTo>
                  <a:cubicBezTo>
                    <a:pt x="321542" y="69453"/>
                    <a:pt x="301514" y="22550"/>
                    <a:pt x="260035" y="5890"/>
                  </a:cubicBezTo>
                  <a:cubicBezTo>
                    <a:pt x="218556" y="-10770"/>
                    <a:pt x="171330" y="9122"/>
                    <a:pt x="154557" y="50319"/>
                  </a:cubicBezTo>
                  <a:lnTo>
                    <a:pt x="5897" y="414043"/>
                  </a:lnTo>
                  <a:cubicBezTo>
                    <a:pt x="-10843" y="455317"/>
                    <a:pt x="9274" y="502256"/>
                    <a:pt x="50831" y="518882"/>
                  </a:cubicBezTo>
                  <a:cubicBezTo>
                    <a:pt x="57880" y="521702"/>
                    <a:pt x="65293" y="523526"/>
                    <a:pt x="72852" y="524297"/>
                  </a:cubicBezTo>
                  <a:cubicBezTo>
                    <a:pt x="72852" y="524297"/>
                    <a:pt x="471476" y="564196"/>
                    <a:pt x="474193" y="564196"/>
                  </a:cubicBezTo>
                  <a:cubicBezTo>
                    <a:pt x="518783" y="561153"/>
                    <a:pt x="552447" y="522784"/>
                    <a:pt x="549382" y="478497"/>
                  </a:cubicBezTo>
                  <a:cubicBezTo>
                    <a:pt x="546823" y="441514"/>
                    <a:pt x="519129" y="411066"/>
                    <a:pt x="482344" y="404790"/>
                  </a:cubicBezTo>
                  <a:lnTo>
                    <a:pt x="330192" y="389563"/>
                  </a:lnTo>
                  <a:cubicBezTo>
                    <a:pt x="602871" y="278372"/>
                    <a:pt x="916613" y="353707"/>
                    <a:pt x="1108032" y="576340"/>
                  </a:cubicBezTo>
                  <a:close/>
                </a:path>
              </a:pathLst>
            </a:custGeom>
            <a:solidFill>
              <a:srgbClr val="75C04A"/>
            </a:solidFill>
            <a:ln w="19336" cap="flat">
              <a:noFill/>
              <a:prstDash val="solid"/>
              <a:miter/>
            </a:ln>
          </p:spPr>
          <p:txBody>
            <a:bodyPr rtlCol="0" anchor="ctr"/>
            <a:lstStyle/>
            <a:p>
              <a:endParaRPr lang="en-US" sz="1800" dirty="0"/>
            </a:p>
          </p:txBody>
        </p:sp>
        <p:sp>
          <p:nvSpPr>
            <p:cNvPr id="21" name="Freeform 20">
              <a:extLst>
                <a:ext uri="{FF2B5EF4-FFF2-40B4-BE49-F238E27FC236}">
                  <a16:creationId xmlns:a16="http://schemas.microsoft.com/office/drawing/2014/main" id="{F4057334-32EF-3D41-9201-1C6981F39BA8}"/>
                </a:ext>
              </a:extLst>
            </p:cNvPr>
            <p:cNvSpPr/>
            <p:nvPr/>
          </p:nvSpPr>
          <p:spPr>
            <a:xfrm>
              <a:off x="5057602" y="3689201"/>
              <a:ext cx="683962" cy="1191074"/>
            </a:xfrm>
            <a:custGeom>
              <a:avLst/>
              <a:gdLst>
                <a:gd name="connsiteX0" fmla="*/ 513069 w 683962"/>
                <a:gd name="connsiteY0" fmla="*/ 664090 h 1191074"/>
                <a:gd name="connsiteX1" fmla="*/ 405844 w 683962"/>
                <a:gd name="connsiteY1" fmla="*/ 624287 h 1191074"/>
                <a:gd name="connsiteX2" fmla="*/ 365768 w 683962"/>
                <a:gd name="connsiteY2" fmla="*/ 730782 h 1191074"/>
                <a:gd name="connsiteX3" fmla="*/ 430783 w 683962"/>
                <a:gd name="connsiteY3" fmla="*/ 872070 h 1191074"/>
                <a:gd name="connsiteX4" fmla="*/ 200419 w 683962"/>
                <a:gd name="connsiteY4" fmla="*/ 107422 h 1191074"/>
                <a:gd name="connsiteX5" fmla="*/ 151319 w 683962"/>
                <a:gd name="connsiteY5" fmla="*/ 4685 h 1191074"/>
                <a:gd name="connsiteX6" fmla="*/ 47878 w 683962"/>
                <a:gd name="connsiteY6" fmla="*/ 53451 h 1191074"/>
                <a:gd name="connsiteX7" fmla="*/ 345585 w 683962"/>
                <a:gd name="connsiteY7" fmla="*/ 1010273 h 1191074"/>
                <a:gd name="connsiteX8" fmla="*/ 200613 w 683962"/>
                <a:gd name="connsiteY8" fmla="*/ 1031090 h 1191074"/>
                <a:gd name="connsiteX9" fmla="*/ 131640 w 683962"/>
                <a:gd name="connsiteY9" fmla="*/ 1121799 h 1191074"/>
                <a:gd name="connsiteX10" fmla="*/ 212063 w 683962"/>
                <a:gd name="connsiteY10" fmla="*/ 1191074 h 1191074"/>
                <a:gd name="connsiteX11" fmla="*/ 614957 w 683962"/>
                <a:gd name="connsiteY11" fmla="*/ 1133249 h 1191074"/>
                <a:gd name="connsiteX12" fmla="*/ 683094 w 683962"/>
                <a:gd name="connsiteY12" fmla="*/ 1042256 h 1191074"/>
                <a:gd name="connsiteX13" fmla="*/ 676866 w 683962"/>
                <a:gd name="connsiteY13" fmla="*/ 1021067 h 11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962" h="1191074">
                  <a:moveTo>
                    <a:pt x="513069" y="664090"/>
                  </a:moveTo>
                  <a:cubicBezTo>
                    <a:pt x="494525" y="623691"/>
                    <a:pt x="446520" y="605869"/>
                    <a:pt x="405844" y="624287"/>
                  </a:cubicBezTo>
                  <a:cubicBezTo>
                    <a:pt x="365169" y="642704"/>
                    <a:pt x="347225" y="690383"/>
                    <a:pt x="365768" y="730782"/>
                  </a:cubicBezTo>
                  <a:lnTo>
                    <a:pt x="430783" y="872070"/>
                  </a:lnTo>
                  <a:cubicBezTo>
                    <a:pt x="195631" y="693452"/>
                    <a:pt x="102695" y="384964"/>
                    <a:pt x="200419" y="107422"/>
                  </a:cubicBezTo>
                  <a:cubicBezTo>
                    <a:pt x="215425" y="65585"/>
                    <a:pt x="193442" y="19589"/>
                    <a:pt x="151319" y="4685"/>
                  </a:cubicBezTo>
                  <a:cubicBezTo>
                    <a:pt x="109196" y="-10219"/>
                    <a:pt x="62884" y="11614"/>
                    <a:pt x="47878" y="53451"/>
                  </a:cubicBezTo>
                  <a:cubicBezTo>
                    <a:pt x="-75549" y="402710"/>
                    <a:pt x="45284" y="791066"/>
                    <a:pt x="345585" y="1010273"/>
                  </a:cubicBezTo>
                  <a:lnTo>
                    <a:pt x="200613" y="1031090"/>
                  </a:lnTo>
                  <a:cubicBezTo>
                    <a:pt x="156346" y="1037222"/>
                    <a:pt x="125466" y="1077835"/>
                    <a:pt x="131640" y="1121799"/>
                  </a:cubicBezTo>
                  <a:cubicBezTo>
                    <a:pt x="137232" y="1161618"/>
                    <a:pt x="171585" y="1191209"/>
                    <a:pt x="212063" y="1191074"/>
                  </a:cubicBezTo>
                  <a:cubicBezTo>
                    <a:pt x="215945" y="1191074"/>
                    <a:pt x="614957" y="1133249"/>
                    <a:pt x="614957" y="1133249"/>
                  </a:cubicBezTo>
                  <a:cubicBezTo>
                    <a:pt x="659071" y="1126809"/>
                    <a:pt x="689578" y="1086071"/>
                    <a:pt x="683094" y="1042256"/>
                  </a:cubicBezTo>
                  <a:cubicBezTo>
                    <a:pt x="682011" y="1034941"/>
                    <a:pt x="679915" y="1027811"/>
                    <a:pt x="676866" y="1021067"/>
                  </a:cubicBezTo>
                  <a:close/>
                </a:path>
              </a:pathLst>
            </a:custGeom>
            <a:solidFill>
              <a:srgbClr val="01BCEA"/>
            </a:solidFill>
            <a:ln w="19336"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22669436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gue – Midnight – Arrows">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6" y="1286778"/>
            <a:ext cx="541000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Title Goes Here</a:t>
            </a:r>
            <a:endParaRPr lang="en-US" dirty="0"/>
          </a:p>
        </p:txBody>
      </p:sp>
      <p:sp>
        <p:nvSpPr>
          <p:cNvPr id="8" name="Freeform 7">
            <a:extLst>
              <a:ext uri="{FF2B5EF4-FFF2-40B4-BE49-F238E27FC236}">
                <a16:creationId xmlns:a16="http://schemas.microsoft.com/office/drawing/2014/main" id="{F43CF969-9AE7-C94D-B11F-39D497E3CC5C}"/>
              </a:ext>
            </a:extLst>
          </p:cNvPr>
          <p:cNvSpPr/>
          <p:nvPr userDrawn="1"/>
        </p:nvSpPr>
        <p:spPr>
          <a:xfrm rot="16200000">
            <a:off x="7143677" y="1588625"/>
            <a:ext cx="1887111" cy="1966249"/>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2"/>
          </a:solidFill>
          <a:ln w="29898" cap="flat">
            <a:noFill/>
            <a:prstDash val="solid"/>
            <a:miter/>
          </a:ln>
        </p:spPr>
        <p:txBody>
          <a:bodyPr rtlCol="0" anchor="ctr"/>
          <a:lstStyle/>
          <a:p>
            <a:endParaRPr lang="en-US" sz="1800" dirty="0"/>
          </a:p>
        </p:txBody>
      </p:sp>
      <p:grpSp>
        <p:nvGrpSpPr>
          <p:cNvPr id="18" name="Graphic 12">
            <a:extLst>
              <a:ext uri="{FF2B5EF4-FFF2-40B4-BE49-F238E27FC236}">
                <a16:creationId xmlns:a16="http://schemas.microsoft.com/office/drawing/2014/main" id="{2497AEEC-E675-F74D-BFEA-F76A874D4B2A}"/>
              </a:ext>
            </a:extLst>
          </p:cNvPr>
          <p:cNvGrpSpPr/>
          <p:nvPr userDrawn="1"/>
        </p:nvGrpSpPr>
        <p:grpSpPr>
          <a:xfrm rot="16200000">
            <a:off x="5780736" y="1635806"/>
            <a:ext cx="1940070" cy="1885512"/>
            <a:chOff x="5057602" y="2994763"/>
            <a:chExt cx="1940070" cy="1885512"/>
          </a:xfrm>
        </p:grpSpPr>
        <p:sp>
          <p:nvSpPr>
            <p:cNvPr id="19" name="Freeform 18">
              <a:extLst>
                <a:ext uri="{FF2B5EF4-FFF2-40B4-BE49-F238E27FC236}">
                  <a16:creationId xmlns:a16="http://schemas.microsoft.com/office/drawing/2014/main" id="{3F46458B-F256-DF4C-ADFD-4CE71D348783}"/>
                </a:ext>
              </a:extLst>
            </p:cNvPr>
            <p:cNvSpPr/>
            <p:nvPr/>
          </p:nvSpPr>
          <p:spPr>
            <a:xfrm>
              <a:off x="6017813" y="3728974"/>
              <a:ext cx="979859" cy="1097623"/>
            </a:xfrm>
            <a:custGeom>
              <a:avLst/>
              <a:gdLst>
                <a:gd name="connsiteX0" fmla="*/ 959104 w 979859"/>
                <a:gd name="connsiteY0" fmla="*/ 318805 h 1097623"/>
                <a:gd name="connsiteX1" fmla="*/ 695360 w 979859"/>
                <a:gd name="connsiteY1" fmla="*/ 26785 h 1097623"/>
                <a:gd name="connsiteX2" fmla="*/ 580807 w 979859"/>
                <a:gd name="connsiteY2" fmla="*/ 20580 h 1097623"/>
                <a:gd name="connsiteX3" fmla="*/ 566108 w 979859"/>
                <a:gd name="connsiteY3" fmla="*/ 37965 h 1097623"/>
                <a:gd name="connsiteX4" fmla="*/ 357674 w 979859"/>
                <a:gd name="connsiteY4" fmla="*/ 371426 h 1097623"/>
                <a:gd name="connsiteX5" fmla="*/ 375554 w 979859"/>
                <a:gd name="connsiteY5" fmla="*/ 483702 h 1097623"/>
                <a:gd name="connsiteX6" fmla="*/ 488599 w 979859"/>
                <a:gd name="connsiteY6" fmla="*/ 465942 h 1097623"/>
                <a:gd name="connsiteX7" fmla="*/ 494689 w 979859"/>
                <a:gd name="connsiteY7" fmla="*/ 456237 h 1097623"/>
                <a:gd name="connsiteX8" fmla="*/ 573871 w 979859"/>
                <a:gd name="connsiteY8" fmla="*/ 329792 h 1097623"/>
                <a:gd name="connsiteX9" fmla="*/ 64626 w 979859"/>
                <a:gd name="connsiteY9" fmla="*/ 938503 h 1097623"/>
                <a:gd name="connsiteX10" fmla="*/ 1678 w 979859"/>
                <a:gd name="connsiteY10" fmla="*/ 1033437 h 1097623"/>
                <a:gd name="connsiteX11" fmla="*/ 97263 w 979859"/>
                <a:gd name="connsiteY11" fmla="*/ 1095956 h 1097623"/>
                <a:gd name="connsiteX12" fmla="*/ 103440 w 979859"/>
                <a:gd name="connsiteY12" fmla="*/ 1094439 h 1097623"/>
                <a:gd name="connsiteX13" fmla="*/ 738444 w 979859"/>
                <a:gd name="connsiteY13" fmla="*/ 315335 h 1097623"/>
                <a:gd name="connsiteX14" fmla="*/ 838585 w 979859"/>
                <a:gd name="connsiteY14" fmla="*/ 426360 h 1097623"/>
                <a:gd name="connsiteX15" fmla="*/ 952990 w 979859"/>
                <a:gd name="connsiteY15" fmla="*/ 432432 h 1097623"/>
                <a:gd name="connsiteX16" fmla="*/ 959104 w 979859"/>
                <a:gd name="connsiteY16" fmla="*/ 318805 h 109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9859" h="1097623">
                  <a:moveTo>
                    <a:pt x="959104" y="318805"/>
                  </a:moveTo>
                  <a:lnTo>
                    <a:pt x="695360" y="26785"/>
                  </a:lnTo>
                  <a:cubicBezTo>
                    <a:pt x="665451" y="-6345"/>
                    <a:pt x="614164" y="-9123"/>
                    <a:pt x="580807" y="20580"/>
                  </a:cubicBezTo>
                  <a:cubicBezTo>
                    <a:pt x="575105" y="25658"/>
                    <a:pt x="570156" y="31510"/>
                    <a:pt x="566108" y="37965"/>
                  </a:cubicBezTo>
                  <a:lnTo>
                    <a:pt x="357674" y="371426"/>
                  </a:lnTo>
                  <a:cubicBezTo>
                    <a:pt x="331395" y="407334"/>
                    <a:pt x="339401" y="457602"/>
                    <a:pt x="375554" y="483702"/>
                  </a:cubicBezTo>
                  <a:cubicBezTo>
                    <a:pt x="411710" y="509801"/>
                    <a:pt x="462320" y="501850"/>
                    <a:pt x="488599" y="465942"/>
                  </a:cubicBezTo>
                  <a:cubicBezTo>
                    <a:pt x="490858" y="462854"/>
                    <a:pt x="492894" y="459612"/>
                    <a:pt x="494689" y="456237"/>
                  </a:cubicBezTo>
                  <a:lnTo>
                    <a:pt x="573871" y="329792"/>
                  </a:lnTo>
                  <a:cubicBezTo>
                    <a:pt x="553365" y="620263"/>
                    <a:pt x="348384" y="865282"/>
                    <a:pt x="64626" y="938503"/>
                  </a:cubicBezTo>
                  <a:cubicBezTo>
                    <a:pt x="20849" y="947454"/>
                    <a:pt x="-7334" y="989958"/>
                    <a:pt x="1678" y="1033437"/>
                  </a:cubicBezTo>
                  <a:cubicBezTo>
                    <a:pt x="10691" y="1076916"/>
                    <a:pt x="53486" y="1104908"/>
                    <a:pt x="97263" y="1095956"/>
                  </a:cubicBezTo>
                  <a:cubicBezTo>
                    <a:pt x="99341" y="1095530"/>
                    <a:pt x="101402" y="1095025"/>
                    <a:pt x="103440" y="1094439"/>
                  </a:cubicBezTo>
                  <a:cubicBezTo>
                    <a:pt x="478387" y="1000569"/>
                    <a:pt x="720977" y="671541"/>
                    <a:pt x="738444" y="315335"/>
                  </a:cubicBezTo>
                  <a:lnTo>
                    <a:pt x="838585" y="426360"/>
                  </a:lnTo>
                  <a:cubicBezTo>
                    <a:pt x="868489" y="459413"/>
                    <a:pt x="919711" y="462133"/>
                    <a:pt x="952990" y="432432"/>
                  </a:cubicBezTo>
                  <a:cubicBezTo>
                    <a:pt x="986274" y="402731"/>
                    <a:pt x="989010" y="351858"/>
                    <a:pt x="959104" y="318805"/>
                  </a:cubicBezTo>
                  <a:close/>
                </a:path>
              </a:pathLst>
            </a:custGeom>
            <a:solidFill>
              <a:schemeClr val="bg2"/>
            </a:solidFill>
            <a:ln w="19336" cap="flat">
              <a:noFill/>
              <a:prstDash val="solid"/>
              <a:miter/>
            </a:ln>
          </p:spPr>
          <p:txBody>
            <a:bodyPr rtlCol="0" anchor="ctr"/>
            <a:lstStyle/>
            <a:p>
              <a:endParaRPr lang="en-US" sz="1800" dirty="0"/>
            </a:p>
          </p:txBody>
        </p:sp>
        <p:sp>
          <p:nvSpPr>
            <p:cNvPr id="20" name="Freeform 19">
              <a:extLst>
                <a:ext uri="{FF2B5EF4-FFF2-40B4-BE49-F238E27FC236}">
                  <a16:creationId xmlns:a16="http://schemas.microsoft.com/office/drawing/2014/main" id="{7E7BFBCB-0B98-A148-AEB7-F37431AA3FD0}"/>
                </a:ext>
              </a:extLst>
            </p:cNvPr>
            <p:cNvSpPr/>
            <p:nvPr/>
          </p:nvSpPr>
          <p:spPr>
            <a:xfrm>
              <a:off x="5326841" y="2994763"/>
              <a:ext cx="1250924" cy="604922"/>
            </a:xfrm>
            <a:custGeom>
              <a:avLst/>
              <a:gdLst>
                <a:gd name="connsiteX0" fmla="*/ 1108032 w 1250924"/>
                <a:gd name="connsiteY0" fmla="*/ 576340 h 604922"/>
                <a:gd name="connsiteX1" fmla="*/ 1222147 w 1250924"/>
                <a:gd name="connsiteY1" fmla="*/ 585977 h 604922"/>
                <a:gd name="connsiteX2" fmla="*/ 1231850 w 1250924"/>
                <a:gd name="connsiteY2" fmla="*/ 472639 h 604922"/>
                <a:gd name="connsiteX3" fmla="*/ 249070 w 1250924"/>
                <a:gd name="connsiteY3" fmla="*/ 247119 h 604922"/>
                <a:gd name="connsiteX4" fmla="*/ 304768 w 1250924"/>
                <a:gd name="connsiteY4" fmla="*/ 110651 h 604922"/>
                <a:gd name="connsiteX5" fmla="*/ 260035 w 1250924"/>
                <a:gd name="connsiteY5" fmla="*/ 5890 h 604922"/>
                <a:gd name="connsiteX6" fmla="*/ 154557 w 1250924"/>
                <a:gd name="connsiteY6" fmla="*/ 50319 h 604922"/>
                <a:gd name="connsiteX7" fmla="*/ 5897 w 1250924"/>
                <a:gd name="connsiteY7" fmla="*/ 414043 h 604922"/>
                <a:gd name="connsiteX8" fmla="*/ 50831 w 1250924"/>
                <a:gd name="connsiteY8" fmla="*/ 518882 h 604922"/>
                <a:gd name="connsiteX9" fmla="*/ 72852 w 1250924"/>
                <a:gd name="connsiteY9" fmla="*/ 524297 h 604922"/>
                <a:gd name="connsiteX10" fmla="*/ 474193 w 1250924"/>
                <a:gd name="connsiteY10" fmla="*/ 564196 h 604922"/>
                <a:gd name="connsiteX11" fmla="*/ 549382 w 1250924"/>
                <a:gd name="connsiteY11" fmla="*/ 478497 h 604922"/>
                <a:gd name="connsiteX12" fmla="*/ 482344 w 1250924"/>
                <a:gd name="connsiteY12" fmla="*/ 404790 h 604922"/>
                <a:gd name="connsiteX13" fmla="*/ 330192 w 1250924"/>
                <a:gd name="connsiteY13" fmla="*/ 389563 h 604922"/>
                <a:gd name="connsiteX14" fmla="*/ 1108032 w 1250924"/>
                <a:gd name="connsiteY14" fmla="*/ 576340 h 60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0924" h="604922">
                  <a:moveTo>
                    <a:pt x="1108032" y="576340"/>
                  </a:moveTo>
                  <a:cubicBezTo>
                    <a:pt x="1136864" y="610299"/>
                    <a:pt x="1187955" y="614613"/>
                    <a:pt x="1222147" y="585977"/>
                  </a:cubicBezTo>
                  <a:cubicBezTo>
                    <a:pt x="1256338" y="557342"/>
                    <a:pt x="1260682" y="506598"/>
                    <a:pt x="1231850" y="472639"/>
                  </a:cubicBezTo>
                  <a:cubicBezTo>
                    <a:pt x="989998" y="190729"/>
                    <a:pt x="590924" y="99153"/>
                    <a:pt x="249070" y="247119"/>
                  </a:cubicBezTo>
                  <a:lnTo>
                    <a:pt x="304768" y="110651"/>
                  </a:lnTo>
                  <a:cubicBezTo>
                    <a:pt x="321542" y="69453"/>
                    <a:pt x="301514" y="22550"/>
                    <a:pt x="260035" y="5890"/>
                  </a:cubicBezTo>
                  <a:cubicBezTo>
                    <a:pt x="218556" y="-10770"/>
                    <a:pt x="171330" y="9122"/>
                    <a:pt x="154557" y="50319"/>
                  </a:cubicBezTo>
                  <a:lnTo>
                    <a:pt x="5897" y="414043"/>
                  </a:lnTo>
                  <a:cubicBezTo>
                    <a:pt x="-10843" y="455317"/>
                    <a:pt x="9274" y="502256"/>
                    <a:pt x="50831" y="518882"/>
                  </a:cubicBezTo>
                  <a:cubicBezTo>
                    <a:pt x="57880" y="521702"/>
                    <a:pt x="65293" y="523526"/>
                    <a:pt x="72852" y="524297"/>
                  </a:cubicBezTo>
                  <a:cubicBezTo>
                    <a:pt x="72852" y="524297"/>
                    <a:pt x="471476" y="564196"/>
                    <a:pt x="474193" y="564196"/>
                  </a:cubicBezTo>
                  <a:cubicBezTo>
                    <a:pt x="518783" y="561153"/>
                    <a:pt x="552447" y="522784"/>
                    <a:pt x="549382" y="478497"/>
                  </a:cubicBezTo>
                  <a:cubicBezTo>
                    <a:pt x="546823" y="441514"/>
                    <a:pt x="519129" y="411066"/>
                    <a:pt x="482344" y="404790"/>
                  </a:cubicBezTo>
                  <a:lnTo>
                    <a:pt x="330192" y="389563"/>
                  </a:lnTo>
                  <a:cubicBezTo>
                    <a:pt x="602871" y="278372"/>
                    <a:pt x="916613" y="353707"/>
                    <a:pt x="1108032" y="576340"/>
                  </a:cubicBezTo>
                  <a:close/>
                </a:path>
              </a:pathLst>
            </a:custGeom>
            <a:solidFill>
              <a:srgbClr val="75C04A"/>
            </a:solidFill>
            <a:ln w="19336" cap="flat">
              <a:noFill/>
              <a:prstDash val="solid"/>
              <a:miter/>
            </a:ln>
          </p:spPr>
          <p:txBody>
            <a:bodyPr rtlCol="0" anchor="ctr"/>
            <a:lstStyle/>
            <a:p>
              <a:endParaRPr lang="en-US" sz="1800" dirty="0"/>
            </a:p>
          </p:txBody>
        </p:sp>
        <p:sp>
          <p:nvSpPr>
            <p:cNvPr id="21" name="Freeform 20">
              <a:extLst>
                <a:ext uri="{FF2B5EF4-FFF2-40B4-BE49-F238E27FC236}">
                  <a16:creationId xmlns:a16="http://schemas.microsoft.com/office/drawing/2014/main" id="{F4057334-32EF-3D41-9201-1C6981F39BA8}"/>
                </a:ext>
              </a:extLst>
            </p:cNvPr>
            <p:cNvSpPr/>
            <p:nvPr/>
          </p:nvSpPr>
          <p:spPr>
            <a:xfrm>
              <a:off x="5057602" y="3689201"/>
              <a:ext cx="683962" cy="1191074"/>
            </a:xfrm>
            <a:custGeom>
              <a:avLst/>
              <a:gdLst>
                <a:gd name="connsiteX0" fmla="*/ 513069 w 683962"/>
                <a:gd name="connsiteY0" fmla="*/ 664090 h 1191074"/>
                <a:gd name="connsiteX1" fmla="*/ 405844 w 683962"/>
                <a:gd name="connsiteY1" fmla="*/ 624287 h 1191074"/>
                <a:gd name="connsiteX2" fmla="*/ 365768 w 683962"/>
                <a:gd name="connsiteY2" fmla="*/ 730782 h 1191074"/>
                <a:gd name="connsiteX3" fmla="*/ 430783 w 683962"/>
                <a:gd name="connsiteY3" fmla="*/ 872070 h 1191074"/>
                <a:gd name="connsiteX4" fmla="*/ 200419 w 683962"/>
                <a:gd name="connsiteY4" fmla="*/ 107422 h 1191074"/>
                <a:gd name="connsiteX5" fmla="*/ 151319 w 683962"/>
                <a:gd name="connsiteY5" fmla="*/ 4685 h 1191074"/>
                <a:gd name="connsiteX6" fmla="*/ 47878 w 683962"/>
                <a:gd name="connsiteY6" fmla="*/ 53451 h 1191074"/>
                <a:gd name="connsiteX7" fmla="*/ 345585 w 683962"/>
                <a:gd name="connsiteY7" fmla="*/ 1010273 h 1191074"/>
                <a:gd name="connsiteX8" fmla="*/ 200613 w 683962"/>
                <a:gd name="connsiteY8" fmla="*/ 1031090 h 1191074"/>
                <a:gd name="connsiteX9" fmla="*/ 131640 w 683962"/>
                <a:gd name="connsiteY9" fmla="*/ 1121799 h 1191074"/>
                <a:gd name="connsiteX10" fmla="*/ 212063 w 683962"/>
                <a:gd name="connsiteY10" fmla="*/ 1191074 h 1191074"/>
                <a:gd name="connsiteX11" fmla="*/ 614957 w 683962"/>
                <a:gd name="connsiteY11" fmla="*/ 1133249 h 1191074"/>
                <a:gd name="connsiteX12" fmla="*/ 683094 w 683962"/>
                <a:gd name="connsiteY12" fmla="*/ 1042256 h 1191074"/>
                <a:gd name="connsiteX13" fmla="*/ 676866 w 683962"/>
                <a:gd name="connsiteY13" fmla="*/ 1021067 h 119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3962" h="1191074">
                  <a:moveTo>
                    <a:pt x="513069" y="664090"/>
                  </a:moveTo>
                  <a:cubicBezTo>
                    <a:pt x="494525" y="623691"/>
                    <a:pt x="446520" y="605869"/>
                    <a:pt x="405844" y="624287"/>
                  </a:cubicBezTo>
                  <a:cubicBezTo>
                    <a:pt x="365169" y="642704"/>
                    <a:pt x="347225" y="690383"/>
                    <a:pt x="365768" y="730782"/>
                  </a:cubicBezTo>
                  <a:lnTo>
                    <a:pt x="430783" y="872070"/>
                  </a:lnTo>
                  <a:cubicBezTo>
                    <a:pt x="195631" y="693452"/>
                    <a:pt x="102695" y="384964"/>
                    <a:pt x="200419" y="107422"/>
                  </a:cubicBezTo>
                  <a:cubicBezTo>
                    <a:pt x="215425" y="65585"/>
                    <a:pt x="193442" y="19589"/>
                    <a:pt x="151319" y="4685"/>
                  </a:cubicBezTo>
                  <a:cubicBezTo>
                    <a:pt x="109196" y="-10219"/>
                    <a:pt x="62884" y="11614"/>
                    <a:pt x="47878" y="53451"/>
                  </a:cubicBezTo>
                  <a:cubicBezTo>
                    <a:pt x="-75549" y="402710"/>
                    <a:pt x="45284" y="791066"/>
                    <a:pt x="345585" y="1010273"/>
                  </a:cubicBezTo>
                  <a:lnTo>
                    <a:pt x="200613" y="1031090"/>
                  </a:lnTo>
                  <a:cubicBezTo>
                    <a:pt x="156346" y="1037222"/>
                    <a:pt x="125466" y="1077835"/>
                    <a:pt x="131640" y="1121799"/>
                  </a:cubicBezTo>
                  <a:cubicBezTo>
                    <a:pt x="137232" y="1161618"/>
                    <a:pt x="171585" y="1191209"/>
                    <a:pt x="212063" y="1191074"/>
                  </a:cubicBezTo>
                  <a:cubicBezTo>
                    <a:pt x="215945" y="1191074"/>
                    <a:pt x="614957" y="1133249"/>
                    <a:pt x="614957" y="1133249"/>
                  </a:cubicBezTo>
                  <a:cubicBezTo>
                    <a:pt x="659071" y="1126809"/>
                    <a:pt x="689578" y="1086071"/>
                    <a:pt x="683094" y="1042256"/>
                  </a:cubicBezTo>
                  <a:cubicBezTo>
                    <a:pt x="682011" y="1034941"/>
                    <a:pt x="679915" y="1027811"/>
                    <a:pt x="676866" y="1021067"/>
                  </a:cubicBezTo>
                  <a:close/>
                </a:path>
              </a:pathLst>
            </a:custGeom>
            <a:solidFill>
              <a:srgbClr val="01BCEA"/>
            </a:solidFill>
            <a:ln w="19336" cap="flat">
              <a:noFill/>
              <a:prstDash val="solid"/>
              <a:miter/>
            </a:ln>
          </p:spPr>
          <p:txBody>
            <a:bodyPr rtlCol="0" anchor="ctr"/>
            <a:lstStyle/>
            <a:p>
              <a:endParaRPr lang="en-US" sz="1800" dirty="0"/>
            </a:p>
          </p:txBody>
        </p:sp>
      </p:grpSp>
    </p:spTree>
    <p:extLst>
      <p:ext uri="{BB962C8B-B14F-4D97-AF65-F5344CB8AC3E}">
        <p14:creationId xmlns:p14="http://schemas.microsoft.com/office/powerpoint/2010/main" val="10577802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Midnight">
    <p:bg>
      <p:bgPr>
        <a:solidFill>
          <a:schemeClr val="tx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dirty="0"/>
              <a:t>Big Text Here</a:t>
            </a:r>
            <a:endParaRPr dirty="0"/>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accent2"/>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dirty="0"/>
              <a:t>Bullet one goes here</a:t>
            </a:r>
          </a:p>
          <a:p>
            <a:pPr lvl="0"/>
            <a:endParaRPr lang="en-US" dirty="0"/>
          </a:p>
        </p:txBody>
      </p:sp>
      <p:sp>
        <p:nvSpPr>
          <p:cNvPr id="6" name="Freeform 5">
            <a:extLst>
              <a:ext uri="{FF2B5EF4-FFF2-40B4-BE49-F238E27FC236}">
                <a16:creationId xmlns:a16="http://schemas.microsoft.com/office/drawing/2014/main" id="{DF7CC525-D3D2-DE40-B44A-77908C73C823}"/>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2"/>
          </a:solidFill>
          <a:ln w="29898" cap="flat">
            <a:noFill/>
            <a:prstDash val="solid"/>
            <a:miter/>
          </a:ln>
        </p:spPr>
        <p:txBody>
          <a:bodyPr wrap="square" rtlCol="0" anchor="ctr">
            <a:noAutofit/>
          </a:bodyPr>
          <a:lstStyle/>
          <a:p>
            <a:endParaRPr lang="en-US" sz="1800" dirty="0"/>
          </a:p>
        </p:txBody>
      </p:sp>
    </p:spTree>
    <p:extLst>
      <p:ext uri="{BB962C8B-B14F-4D97-AF65-F5344CB8AC3E}">
        <p14:creationId xmlns:p14="http://schemas.microsoft.com/office/powerpoint/2010/main" val="172476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gue – Midnigh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42" name="Freeform 41">
            <a:extLst>
              <a:ext uri="{FF2B5EF4-FFF2-40B4-BE49-F238E27FC236}">
                <a16:creationId xmlns:a16="http://schemas.microsoft.com/office/drawing/2014/main" id="{2CA4B094-35CC-594D-B91E-64679CE86EC8}"/>
              </a:ext>
            </a:extLst>
          </p:cNvPr>
          <p:cNvSpPr/>
          <p:nvPr/>
        </p:nvSpPr>
        <p:spPr>
          <a:xfrm>
            <a:off x="6856548"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1"/>
          </a:solidFill>
          <a:ln w="29898" cap="flat">
            <a:noFill/>
            <a:prstDash val="solid"/>
            <a:miter/>
          </a:ln>
        </p:spPr>
        <p:txBody>
          <a:bodyPr rtlCol="0" anchor="ctr"/>
          <a:lstStyle/>
          <a:p>
            <a:endParaRPr lang="en-US"/>
          </a:p>
        </p:txBody>
      </p:sp>
      <p:sp>
        <p:nvSpPr>
          <p:cNvPr id="4" name="Rectangle 4">
            <a:extLst>
              <a:ext uri="{FF2B5EF4-FFF2-40B4-BE49-F238E27FC236}">
                <a16:creationId xmlns:a16="http://schemas.microsoft.com/office/drawing/2014/main" id="{0B6A1A06-D817-4FAE-AD4A-5E639201CAEF}"/>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3916777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Green">
    <p:bg>
      <p:bgPr>
        <a:solidFill>
          <a:schemeClr val="accent2"/>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bg1"/>
                </a:solidFill>
              </a:defRPr>
            </a:lvl1pPr>
          </a:lstStyle>
          <a:p>
            <a:r>
              <a:rPr lang="en-US" dirty="0"/>
              <a:t>Big Text Here</a:t>
            </a:r>
            <a:endParaRPr dirty="0"/>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5" y="341313"/>
            <a:ext cx="4204117" cy="3931920"/>
          </a:xfrm>
          <a:prstGeom prst="rect">
            <a:avLst/>
          </a:prstGeom>
        </p:spPr>
        <p:txBody>
          <a:bodyPr anchor="ctr">
            <a:noAutofit/>
          </a:bodyPr>
          <a:lstStyle>
            <a:lvl1pPr marL="274313" indent="-274313">
              <a:spcBef>
                <a:spcPts val="2400"/>
              </a:spcBef>
              <a:buClr>
                <a:schemeClr val="tx1"/>
              </a:buClr>
              <a:buSzPct val="100000"/>
              <a:buFont typeface="Courier" pitchFamily="2" charset="0"/>
              <a:buChar char="‣"/>
              <a:defRPr>
                <a:solidFill>
                  <a:schemeClr val="bg1"/>
                </a:solidFill>
              </a:defRPr>
            </a:lvl1pPr>
            <a:lvl2pPr marL="515925" indent="-238119">
              <a:buClr>
                <a:schemeClr val="tx2"/>
              </a:buClr>
              <a:buSzPct val="100000"/>
              <a:buFont typeface="Courier" pitchFamily="2" charset="0"/>
              <a:buChar char="‣"/>
              <a:defRPr>
                <a:solidFill>
                  <a:schemeClr val="bg1"/>
                </a:solidFill>
              </a:defRPr>
            </a:lvl2pPr>
            <a:lvl3pPr marL="742931" indent="-238119">
              <a:buClr>
                <a:schemeClr val="tx2"/>
              </a:buClr>
              <a:buSzPct val="100000"/>
              <a:buFont typeface="Courier" pitchFamily="2" charset="0"/>
              <a:buChar char="‣"/>
              <a:defRPr>
                <a:solidFill>
                  <a:schemeClr val="bg1"/>
                </a:solidFill>
              </a:defRPr>
            </a:lvl3pPr>
            <a:lvl4pPr marL="971526" indent="-238119">
              <a:buFont typeface="Apple SD GothicNeo ExtraBold" panose="02000300000000000000" pitchFamily="2" charset="-127"/>
              <a:buChar char="▷"/>
              <a:defRPr/>
            </a:lvl4pPr>
            <a:lvl5pPr marL="1200120" indent="-238119">
              <a:buFont typeface="Apple SD GothicNeo ExtraBold" panose="02000300000000000000" pitchFamily="2" charset="-127"/>
              <a:buChar char="▷"/>
              <a:defRPr/>
            </a:lvl5pPr>
          </a:lstStyle>
          <a:p>
            <a:pPr lvl="0"/>
            <a:r>
              <a:rPr lang="en-US" dirty="0"/>
              <a:t>Bullet one goes here</a:t>
            </a:r>
          </a:p>
          <a:p>
            <a:pPr lvl="0"/>
            <a:endParaRPr lang="en-US" dirty="0"/>
          </a:p>
        </p:txBody>
      </p:sp>
      <p:sp>
        <p:nvSpPr>
          <p:cNvPr id="7" name="Freeform 6">
            <a:extLst>
              <a:ext uri="{FF2B5EF4-FFF2-40B4-BE49-F238E27FC236}">
                <a16:creationId xmlns:a16="http://schemas.microsoft.com/office/drawing/2014/main" id="{F7966BA8-2C79-2844-B585-75E47B622E4F}"/>
              </a:ext>
            </a:extLst>
          </p:cNvPr>
          <p:cNvSpPr/>
          <p:nvPr userDrawn="1"/>
        </p:nvSpPr>
        <p:spPr>
          <a:xfrm>
            <a:off x="6856549"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bg1"/>
          </a:solidFill>
          <a:ln w="29898" cap="flat">
            <a:noFill/>
            <a:prstDash val="solid"/>
            <a:miter/>
          </a:ln>
        </p:spPr>
        <p:txBody>
          <a:bodyPr wrap="square" rtlCol="0" anchor="ctr">
            <a:noAutofit/>
          </a:bodyPr>
          <a:lstStyle/>
          <a:p>
            <a:endParaRPr lang="en-US" sz="1800" dirty="0"/>
          </a:p>
        </p:txBody>
      </p:sp>
    </p:spTree>
    <p:extLst>
      <p:ext uri="{BB962C8B-B14F-4D97-AF65-F5344CB8AC3E}">
        <p14:creationId xmlns:p14="http://schemas.microsoft.com/office/powerpoint/2010/main" val="5861322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 Big Text, Small Text –  White">
    <p:bg>
      <p:bgPr>
        <a:solidFill>
          <a:schemeClr val="bg1"/>
        </a:solidFill>
        <a:effectLst/>
      </p:bgPr>
    </p:bg>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86BE431-24C5-E54F-A4C8-A1F6009F30BD}"/>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accent2"/>
                </a:solidFill>
              </a:defRPr>
            </a:lvl1pPr>
          </a:lstStyle>
          <a:p>
            <a:r>
              <a:rPr lang="en-US" dirty="0"/>
              <a:t>##</a:t>
            </a:r>
            <a:endParaRPr dirty="0"/>
          </a:p>
        </p:txBody>
      </p:sp>
      <p:sp>
        <p:nvSpPr>
          <p:cNvPr id="18" name="Text Placeholder 12">
            <a:extLst>
              <a:ext uri="{FF2B5EF4-FFF2-40B4-BE49-F238E27FC236}">
                <a16:creationId xmlns:a16="http://schemas.microsoft.com/office/drawing/2014/main" id="{9FE0A934-72D8-3949-B463-B67D8D143AE8}"/>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accent2"/>
                </a:solidFill>
              </a:defRPr>
            </a:lvl1pPr>
          </a:lstStyle>
          <a:p>
            <a:pPr lvl="0"/>
            <a:r>
              <a:rPr lang="en-US" dirty="0"/>
              <a:t>##</a:t>
            </a:r>
          </a:p>
        </p:txBody>
      </p:sp>
      <p:sp>
        <p:nvSpPr>
          <p:cNvPr id="19" name="Text Placeholder 2">
            <a:extLst>
              <a:ext uri="{FF2B5EF4-FFF2-40B4-BE49-F238E27FC236}">
                <a16:creationId xmlns:a16="http://schemas.microsoft.com/office/drawing/2014/main" id="{5E9655FC-3F61-9F49-8308-EF0FB5AE227B}"/>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accent2"/>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dirty="0"/>
              <a:t>##</a:t>
            </a:r>
          </a:p>
        </p:txBody>
      </p:sp>
      <p:sp>
        <p:nvSpPr>
          <p:cNvPr id="20" name="Text Placeholder 14">
            <a:extLst>
              <a:ext uri="{FF2B5EF4-FFF2-40B4-BE49-F238E27FC236}">
                <a16:creationId xmlns:a16="http://schemas.microsoft.com/office/drawing/2014/main" id="{D1FE9F11-9B68-8542-8CD5-4A31007623A3}"/>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2"/>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1" name="Text Placeholder 14">
            <a:extLst>
              <a:ext uri="{FF2B5EF4-FFF2-40B4-BE49-F238E27FC236}">
                <a16:creationId xmlns:a16="http://schemas.microsoft.com/office/drawing/2014/main" id="{DA1D0FD9-814A-854E-B303-72F77DDDF739}"/>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accent2"/>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22" name="Text Placeholder 14">
            <a:extLst>
              <a:ext uri="{FF2B5EF4-FFF2-40B4-BE49-F238E27FC236}">
                <a16:creationId xmlns:a16="http://schemas.microsoft.com/office/drawing/2014/main" id="{87E4A93B-F98D-9148-A567-7F60A945CB4C}"/>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accent2"/>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Tree>
    <p:extLst>
      <p:ext uri="{BB962C8B-B14F-4D97-AF65-F5344CB8AC3E}">
        <p14:creationId xmlns:p14="http://schemas.microsoft.com/office/powerpoint/2010/main" val="12037783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Column Big Text, Small Text –  Green">
    <p:bg>
      <p:bgPr>
        <a:solidFill>
          <a:schemeClr val="accent2"/>
        </a:solidFill>
        <a:effectLst/>
      </p:bgPr>
    </p:bg>
    <p:spTree>
      <p:nvGrpSpPr>
        <p:cNvPr id="1" name=""/>
        <p:cNvGrpSpPr/>
        <p:nvPr/>
      </p:nvGrpSpPr>
      <p:grpSpPr>
        <a:xfrm>
          <a:off x="0" y="0"/>
          <a:ext cx="0" cy="0"/>
          <a:chOff x="0" y="0"/>
          <a:chExt cx="0" cy="0"/>
        </a:xfrm>
      </p:grpSpPr>
      <p:sp>
        <p:nvSpPr>
          <p:cNvPr id="5" name="Title Text">
            <a:extLst>
              <a:ext uri="{FF2B5EF4-FFF2-40B4-BE49-F238E27FC236}">
                <a16:creationId xmlns:a16="http://schemas.microsoft.com/office/drawing/2014/main" id="{58C69AF3-9B77-CB41-80AD-5756A4F491C5}"/>
              </a:ext>
            </a:extLst>
          </p:cNvPr>
          <p:cNvSpPr txBox="1">
            <a:spLocks noGrp="1"/>
          </p:cNvSpPr>
          <p:nvPr>
            <p:ph type="title" hasCustomPrompt="1"/>
          </p:nvPr>
        </p:nvSpPr>
        <p:spPr>
          <a:xfrm>
            <a:off x="438722" y="1923292"/>
            <a:ext cx="2560320" cy="731839"/>
          </a:xfrm>
          <a:prstGeom prst="rect">
            <a:avLst/>
          </a:prstGeom>
        </p:spPr>
        <p:txBody>
          <a:bodyPr anchor="b">
            <a:noAutofit/>
          </a:bodyPr>
          <a:lstStyle>
            <a:lvl1pPr>
              <a:lnSpc>
                <a:spcPct val="80000"/>
              </a:lnSpc>
              <a:defRPr sz="4000" baseline="0">
                <a:solidFill>
                  <a:schemeClr val="bg1"/>
                </a:solidFill>
              </a:defRPr>
            </a:lvl1pPr>
          </a:lstStyle>
          <a:p>
            <a:r>
              <a:rPr lang="en-US" dirty="0"/>
              <a:t>##</a:t>
            </a:r>
            <a:endParaRPr dirty="0"/>
          </a:p>
        </p:txBody>
      </p:sp>
      <p:sp>
        <p:nvSpPr>
          <p:cNvPr id="7" name="Text Placeholder 12">
            <a:extLst>
              <a:ext uri="{FF2B5EF4-FFF2-40B4-BE49-F238E27FC236}">
                <a16:creationId xmlns:a16="http://schemas.microsoft.com/office/drawing/2014/main" id="{678850EE-3C15-5541-97EC-04A275D0478D}"/>
              </a:ext>
            </a:extLst>
          </p:cNvPr>
          <p:cNvSpPr>
            <a:spLocks noGrp="1"/>
          </p:cNvSpPr>
          <p:nvPr>
            <p:ph type="body" sz="quarter" idx="11" hasCustomPrompt="1"/>
          </p:nvPr>
        </p:nvSpPr>
        <p:spPr>
          <a:xfrm>
            <a:off x="6186733" y="1923416"/>
            <a:ext cx="2560320" cy="731838"/>
          </a:xfrm>
          <a:prstGeom prst="rect">
            <a:avLst/>
          </a:prstGeom>
        </p:spPr>
        <p:txBody>
          <a:bodyPr anchor="b">
            <a:noAutofit/>
          </a:bodyPr>
          <a:lstStyle>
            <a:lvl1pPr marL="0" indent="0">
              <a:buNone/>
              <a:defRPr sz="4000" baseline="0">
                <a:solidFill>
                  <a:schemeClr val="bg1"/>
                </a:solidFill>
              </a:defRPr>
            </a:lvl1pPr>
          </a:lstStyle>
          <a:p>
            <a:pPr lvl="0"/>
            <a:r>
              <a:rPr lang="en-US" dirty="0"/>
              <a:t>##</a:t>
            </a:r>
          </a:p>
        </p:txBody>
      </p:sp>
      <p:sp>
        <p:nvSpPr>
          <p:cNvPr id="3" name="Text Placeholder 2">
            <a:extLst>
              <a:ext uri="{FF2B5EF4-FFF2-40B4-BE49-F238E27FC236}">
                <a16:creationId xmlns:a16="http://schemas.microsoft.com/office/drawing/2014/main" id="{F3D4912F-5A13-2447-9CBF-DDC7997C5339}"/>
              </a:ext>
            </a:extLst>
          </p:cNvPr>
          <p:cNvSpPr>
            <a:spLocks noGrp="1"/>
          </p:cNvSpPr>
          <p:nvPr>
            <p:ph type="body" sz="quarter" idx="15" hasCustomPrompt="1"/>
          </p:nvPr>
        </p:nvSpPr>
        <p:spPr>
          <a:xfrm>
            <a:off x="3312727" y="1923291"/>
            <a:ext cx="256032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noAutofit/>
          </a:bodyPr>
          <a:lstStyle>
            <a:lvl1pPr marL="0" indent="0">
              <a:buFontTx/>
              <a:buNone/>
              <a:defRPr lang="en-US" sz="4000" b="0" i="0" u="none" baseline="0" smtClean="0">
                <a:solidFill>
                  <a:schemeClr val="bg1"/>
                </a:solidFill>
                <a:latin typeface="+mj-lt"/>
                <a:ea typeface="CiscoSansTT Thin" charset="0"/>
                <a:cs typeface="CiscoSansTT Thin" charset="0"/>
              </a:defRPr>
            </a:lvl1pPr>
            <a:lvl2pPr>
              <a:defRPr lang="en-US" sz="3200" smtClean="0">
                <a:solidFill>
                  <a:srgbClr val="676767"/>
                </a:solidFill>
                <a:latin typeface="Arial" charset="0"/>
              </a:defRPr>
            </a:lvl2pPr>
            <a:lvl3pPr>
              <a:defRPr lang="en-US" sz="3200" smtClean="0">
                <a:solidFill>
                  <a:srgbClr val="676767"/>
                </a:solidFill>
                <a:latin typeface="Arial" charset="0"/>
              </a:defRPr>
            </a:lvl3pPr>
            <a:lvl4pPr>
              <a:defRPr lang="en-US" sz="3200" smtClean="0">
                <a:solidFill>
                  <a:srgbClr val="676767"/>
                </a:solidFill>
                <a:latin typeface="Arial" charset="0"/>
              </a:defRPr>
            </a:lvl4pPr>
            <a:lvl5pPr>
              <a:defRPr lang="en-US" sz="3200">
                <a:solidFill>
                  <a:srgbClr val="676767"/>
                </a:solidFill>
                <a:latin typeface="Arial" charset="0"/>
              </a:defRPr>
            </a:lvl5pPr>
          </a:lstStyle>
          <a:p>
            <a:pPr lvl="0">
              <a:lnSpc>
                <a:spcPct val="80000"/>
              </a:lnSpc>
              <a:spcBef>
                <a:spcPct val="0"/>
              </a:spcBef>
            </a:pPr>
            <a:r>
              <a:rPr lang="en-US" dirty="0"/>
              <a:t>##</a:t>
            </a:r>
          </a:p>
        </p:txBody>
      </p:sp>
      <p:sp>
        <p:nvSpPr>
          <p:cNvPr id="8" name="Text Placeholder 14">
            <a:extLst>
              <a:ext uri="{FF2B5EF4-FFF2-40B4-BE49-F238E27FC236}">
                <a16:creationId xmlns:a16="http://schemas.microsoft.com/office/drawing/2014/main" id="{BF524472-0C76-3244-B104-518268EC6AAC}"/>
              </a:ext>
            </a:extLst>
          </p:cNvPr>
          <p:cNvSpPr>
            <a:spLocks noGrp="1"/>
          </p:cNvSpPr>
          <p:nvPr>
            <p:ph type="body" sz="quarter" idx="16" hasCustomPrompt="1"/>
          </p:nvPr>
        </p:nvSpPr>
        <p:spPr>
          <a:xfrm>
            <a:off x="3312727"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buSzPct val="100000"/>
              <a:tabLst>
                <a:tab pos="171446" algn="l"/>
              </a:tabLst>
              <a:defRPr lang="en-US" dirty="0">
                <a:solidFill>
                  <a:schemeClr val="tx1"/>
                </a:solidFill>
              </a:defRPr>
            </a:lvl2pPr>
            <a:lvl3pPr marL="347463" indent="-173732">
              <a:buClrTx/>
              <a:buSzPct val="80000"/>
              <a:tabLst/>
              <a:defRPr lang="en-US" dirty="0">
                <a:solidFill>
                  <a:schemeClr val="tx1"/>
                </a:solidFill>
              </a:defRPr>
            </a:lvl3pPr>
            <a:lvl4pPr marL="521195" indent="-173034">
              <a:buClrTx/>
              <a:buSzPct val="100000"/>
              <a:tabLst/>
              <a:defRPr lang="en-US" dirty="0">
                <a:solidFill>
                  <a:schemeClr val="tx1"/>
                </a:solidFill>
              </a:defRPr>
            </a:lvl4pPr>
            <a:lvl5pPr marL="744520" indent="-169859">
              <a:buClrTx/>
              <a:buSzPct val="100000"/>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9" name="Text Placeholder 14">
            <a:extLst>
              <a:ext uri="{FF2B5EF4-FFF2-40B4-BE49-F238E27FC236}">
                <a16:creationId xmlns:a16="http://schemas.microsoft.com/office/drawing/2014/main" id="{96946D87-E546-C540-BA0D-AC6D38EB25CF}"/>
              </a:ext>
            </a:extLst>
          </p:cNvPr>
          <p:cNvSpPr>
            <a:spLocks noGrp="1"/>
          </p:cNvSpPr>
          <p:nvPr>
            <p:ph type="body" sz="quarter" idx="17" hasCustomPrompt="1"/>
          </p:nvPr>
        </p:nvSpPr>
        <p:spPr>
          <a:xfrm>
            <a:off x="6186733" y="2777490"/>
            <a:ext cx="2560320" cy="1737360"/>
          </a:xfrm>
          <a:prstGeom prst="rect">
            <a:avLst/>
          </a:prstGeom>
        </p:spPr>
        <p:txBody>
          <a:bodyPr vert="horz" lIns="91440" tIns="45720" rIns="91440" bIns="45720" rtlCol="0">
            <a:noAutofit/>
          </a:bodyPr>
          <a:lstStyle>
            <a:lvl1pPr marL="7938" indent="-7938">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7463" indent="-174621">
              <a:buClrTx/>
              <a:tabLst/>
              <a:defRPr lang="en-US" dirty="0">
                <a:solidFill>
                  <a:schemeClr val="tx1"/>
                </a:solidFill>
              </a:defRPr>
            </a:lvl3pPr>
            <a:lvl4pPr marL="521195" indent="-173034">
              <a:buClrTx/>
              <a:tabLst/>
              <a:defRPr lang="en-US" dirty="0">
                <a:solidFill>
                  <a:schemeClr val="tx1"/>
                </a:solidFill>
              </a:defRPr>
            </a:lvl4pPr>
            <a:lvl5pPr marL="744520" indent="-169859">
              <a:buClrTx/>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14" name="Text Placeholder 14">
            <a:extLst>
              <a:ext uri="{FF2B5EF4-FFF2-40B4-BE49-F238E27FC236}">
                <a16:creationId xmlns:a16="http://schemas.microsoft.com/office/drawing/2014/main" id="{F580CAE0-CE55-554D-9765-2D4829851B1B}"/>
              </a:ext>
            </a:extLst>
          </p:cNvPr>
          <p:cNvSpPr>
            <a:spLocks noGrp="1"/>
          </p:cNvSpPr>
          <p:nvPr>
            <p:ph type="body" sz="quarter" idx="18" hasCustomPrompt="1"/>
          </p:nvPr>
        </p:nvSpPr>
        <p:spPr>
          <a:xfrm>
            <a:off x="438722" y="2777490"/>
            <a:ext cx="2560320" cy="1737360"/>
          </a:xfrm>
          <a:prstGeom prst="rect">
            <a:avLst/>
          </a:prstGeom>
        </p:spPr>
        <p:txBody>
          <a:bodyPr vert="horz" lIns="91440" tIns="45720" rIns="91440" bIns="45720" rtlCol="0">
            <a:noAutofit/>
          </a:bodyPr>
          <a:lstStyle>
            <a:lvl1pPr marL="6350" indent="-6350">
              <a:buClr>
                <a:schemeClr val="accent2"/>
              </a:buClr>
              <a:buNone/>
              <a:tabLst/>
              <a:defRPr lang="en-US" dirty="0">
                <a:solidFill>
                  <a:schemeClr val="bg1"/>
                </a:solidFill>
              </a:defRPr>
            </a:lvl1pPr>
            <a:lvl2pPr marL="174621" indent="-174621">
              <a:buClrTx/>
              <a:tabLst>
                <a:tab pos="171446" algn="l"/>
              </a:tabLst>
              <a:defRPr lang="en-US" dirty="0">
                <a:solidFill>
                  <a:schemeClr val="tx1"/>
                </a:solidFill>
              </a:defRPr>
            </a:lvl2pPr>
            <a:lvl3pPr marL="344480" indent="-173732">
              <a:buClrTx/>
              <a:tabLst/>
              <a:defRPr lang="en-US" dirty="0">
                <a:solidFill>
                  <a:schemeClr val="tx1"/>
                </a:solidFill>
              </a:defRPr>
            </a:lvl3pPr>
            <a:lvl4pPr marL="521195" indent="-171446">
              <a:buClrTx/>
              <a:tabLst/>
              <a:defRPr lang="en-US" dirty="0">
                <a:solidFill>
                  <a:schemeClr val="tx1"/>
                </a:solidFill>
              </a:defRPr>
            </a:lvl4pPr>
            <a:lvl5pPr marL="694927" indent="-173034">
              <a:buClrTx/>
              <a:tabLst>
                <a:tab pos="681021" algn="l"/>
              </a:tabLst>
              <a:defRPr lang="en-US" dirty="0">
                <a:solidFill>
                  <a:schemeClr val="tx1"/>
                </a:solidFill>
              </a:defRPr>
            </a:lvl5pPr>
          </a:lstStyle>
          <a:p>
            <a:pPr lvl="0"/>
            <a:r>
              <a:rPr lang="en-US" dirty="0"/>
              <a:t>Subtitle (Use “Indent More” or ‘Indent Less to format sub-bullets)</a:t>
            </a:r>
          </a:p>
          <a:p>
            <a:pPr lvl="1"/>
            <a:r>
              <a:rPr lang="en-US" dirty="0"/>
              <a:t>First level</a:t>
            </a:r>
          </a:p>
          <a:p>
            <a:pPr lvl="2"/>
            <a:r>
              <a:rPr lang="en-US" dirty="0"/>
              <a:t>Second level</a:t>
            </a:r>
          </a:p>
          <a:p>
            <a:pPr lvl="3"/>
            <a:r>
              <a:rPr lang="en-US" dirty="0"/>
              <a:t>Third level (avoid using)</a:t>
            </a:r>
          </a:p>
        </p:txBody>
      </p:sp>
      <p:sp>
        <p:nvSpPr>
          <p:cNvPr id="10" name="Rectangle 7">
            <a:extLst>
              <a:ext uri="{FF2B5EF4-FFF2-40B4-BE49-F238E27FC236}">
                <a16:creationId xmlns:a16="http://schemas.microsoft.com/office/drawing/2014/main" id="{EBF7D149-1621-9141-B9C3-C6BA64906AAD}"/>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grpSp>
        <p:nvGrpSpPr>
          <p:cNvPr id="11" name="Group 10">
            <a:extLst>
              <a:ext uri="{FF2B5EF4-FFF2-40B4-BE49-F238E27FC236}">
                <a16:creationId xmlns:a16="http://schemas.microsoft.com/office/drawing/2014/main" id="{D2BA6257-42D6-774F-AD8E-3FFA86AD6E7B}"/>
              </a:ext>
            </a:extLst>
          </p:cNvPr>
          <p:cNvGrpSpPr/>
          <p:nvPr userDrawn="1"/>
        </p:nvGrpSpPr>
        <p:grpSpPr>
          <a:xfrm>
            <a:off x="528764" y="4712482"/>
            <a:ext cx="921665" cy="191516"/>
            <a:chOff x="528763" y="4734321"/>
            <a:chExt cx="816561" cy="169676"/>
          </a:xfrm>
          <a:solidFill>
            <a:schemeClr val="bg2"/>
          </a:solidFill>
        </p:grpSpPr>
        <p:grpSp>
          <p:nvGrpSpPr>
            <p:cNvPr id="12" name="Graphic 2">
              <a:extLst>
                <a:ext uri="{FF2B5EF4-FFF2-40B4-BE49-F238E27FC236}">
                  <a16:creationId xmlns:a16="http://schemas.microsoft.com/office/drawing/2014/main" id="{76503339-BD3A-CC45-8D8D-5B5D3083432C}"/>
                </a:ext>
              </a:extLst>
            </p:cNvPr>
            <p:cNvGrpSpPr/>
            <p:nvPr userDrawn="1"/>
          </p:nvGrpSpPr>
          <p:grpSpPr>
            <a:xfrm>
              <a:off x="896434" y="4795886"/>
              <a:ext cx="448890" cy="108111"/>
              <a:chOff x="4433187" y="1865375"/>
              <a:chExt cx="2298157" cy="553493"/>
            </a:xfrm>
            <a:grpFill/>
          </p:grpSpPr>
          <p:sp>
            <p:nvSpPr>
              <p:cNvPr id="15" name="Freeform 14">
                <a:extLst>
                  <a:ext uri="{FF2B5EF4-FFF2-40B4-BE49-F238E27FC236}">
                    <a16:creationId xmlns:a16="http://schemas.microsoft.com/office/drawing/2014/main" id="{CB59CE23-5698-464B-BA95-E9591F909679}"/>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6" name="Freeform 15">
                <a:extLst>
                  <a:ext uri="{FF2B5EF4-FFF2-40B4-BE49-F238E27FC236}">
                    <a16:creationId xmlns:a16="http://schemas.microsoft.com/office/drawing/2014/main" id="{6A80F06C-4295-124D-8416-F503104FB4D2}"/>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7" name="Freeform 16">
                <a:extLst>
                  <a:ext uri="{FF2B5EF4-FFF2-40B4-BE49-F238E27FC236}">
                    <a16:creationId xmlns:a16="http://schemas.microsoft.com/office/drawing/2014/main" id="{60FA535D-A809-FB46-A2DF-1F40C30443EA}"/>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8" name="Freeform 17">
                <a:extLst>
                  <a:ext uri="{FF2B5EF4-FFF2-40B4-BE49-F238E27FC236}">
                    <a16:creationId xmlns:a16="http://schemas.microsoft.com/office/drawing/2014/main" id="{9272B5C5-4B9B-F24F-97DC-76FACFFF3BAD}"/>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9" name="Freeform 18">
                <a:extLst>
                  <a:ext uri="{FF2B5EF4-FFF2-40B4-BE49-F238E27FC236}">
                    <a16:creationId xmlns:a16="http://schemas.microsoft.com/office/drawing/2014/main" id="{BFB97A4E-08FB-1440-BC1F-2C99F1D9BA1D}"/>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0" name="Freeform 19">
                <a:extLst>
                  <a:ext uri="{FF2B5EF4-FFF2-40B4-BE49-F238E27FC236}">
                    <a16:creationId xmlns:a16="http://schemas.microsoft.com/office/drawing/2014/main" id="{405E2E43-2B0E-574B-8DEF-E281B82E4F63}"/>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3" name="Freeform 6">
              <a:extLst>
                <a:ext uri="{FF2B5EF4-FFF2-40B4-BE49-F238E27FC236}">
                  <a16:creationId xmlns:a16="http://schemas.microsoft.com/office/drawing/2014/main" id="{CBD1A6A0-85A8-9547-B8B6-17A023F60628}"/>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21" name="Rectangle 4">
            <a:extLst>
              <a:ext uri="{FF2B5EF4-FFF2-40B4-BE49-F238E27FC236}">
                <a16:creationId xmlns:a16="http://schemas.microsoft.com/office/drawing/2014/main" id="{D062C616-14A8-3347-B71B-037844E9B1CB}"/>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spTree>
    <p:extLst>
      <p:ext uri="{BB962C8B-B14F-4D97-AF65-F5344CB8AC3E}">
        <p14:creationId xmlns:p14="http://schemas.microsoft.com/office/powerpoint/2010/main" val="28545026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Slide – Midnight">
    <p:bg>
      <p:bgPr>
        <a:solidFill>
          <a:schemeClr val="tx1"/>
        </a:solidFill>
        <a:effectLst/>
      </p:bgPr>
    </p:bg>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
        <p:nvSpPr>
          <p:cNvPr id="4" name="Title 1"/>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bg1"/>
                </a:solidFill>
                <a:latin typeface="+mj-lt"/>
                <a:cs typeface="CiscoSans Thin"/>
              </a:defRPr>
            </a:lvl1pPr>
          </a:lstStyle>
          <a:p>
            <a:r>
              <a:rPr lang="en-US" dirty="0"/>
              <a:t>Quote text goes here</a:t>
            </a:r>
          </a:p>
        </p:txBody>
      </p:sp>
      <p:pic>
        <p:nvPicPr>
          <p:cNvPr id="7" name="Picture 6" descr="A close up of graphics&#10;&#10;Description automatically generated">
            <a:extLst>
              <a:ext uri="{FF2B5EF4-FFF2-40B4-BE49-F238E27FC236}">
                <a16:creationId xmlns:a16="http://schemas.microsoft.com/office/drawing/2014/main" id="{3D75956E-C193-B74A-91F2-4B0B2A0877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4866"/>
          <a:stretch/>
        </p:blipFill>
        <p:spPr>
          <a:xfrm>
            <a:off x="7576270" y="646471"/>
            <a:ext cx="1567731" cy="1435100"/>
          </a:xfrm>
          <a:prstGeom prst="rect">
            <a:avLst/>
          </a:prstGeom>
        </p:spPr>
      </p:pic>
      <p:sp>
        <p:nvSpPr>
          <p:cNvPr id="28" name="Rectangle 7">
            <a:extLst>
              <a:ext uri="{FF2B5EF4-FFF2-40B4-BE49-F238E27FC236}">
                <a16:creationId xmlns:a16="http://schemas.microsoft.com/office/drawing/2014/main" id="{33A6578D-9260-D14A-BC63-C922BB2255BD}"/>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alpha val="50000"/>
                </a:schemeClr>
              </a:solidFill>
              <a:latin typeface="+mn-lt"/>
              <a:ea typeface="+mn-ea"/>
              <a:cs typeface="CiscoSans Thin"/>
            </a:endParaRPr>
          </a:p>
        </p:txBody>
      </p:sp>
      <p:sp>
        <p:nvSpPr>
          <p:cNvPr id="38" name="Rectangle 4">
            <a:extLst>
              <a:ext uri="{FF2B5EF4-FFF2-40B4-BE49-F238E27FC236}">
                <a16:creationId xmlns:a16="http://schemas.microsoft.com/office/drawing/2014/main" id="{F359E99A-33B7-DF43-9012-D3D8BD1D615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alpha val="50000"/>
                  </a:schemeClr>
                </a:solidFill>
                <a:latin typeface="+mn-lt"/>
                <a:ea typeface="+mn-ea"/>
                <a:cs typeface="CiscoSans Thin"/>
              </a:rPr>
              <a:t>© 2020 Cisco and/or its affiliates. All rights reserved. Cisco Confidential   </a:t>
            </a:r>
          </a:p>
        </p:txBody>
      </p:sp>
      <p:grpSp>
        <p:nvGrpSpPr>
          <p:cNvPr id="16" name="Group 15">
            <a:extLst>
              <a:ext uri="{FF2B5EF4-FFF2-40B4-BE49-F238E27FC236}">
                <a16:creationId xmlns:a16="http://schemas.microsoft.com/office/drawing/2014/main" id="{785CA0C6-3E93-2F46-B3EF-7F2C16A39845}"/>
              </a:ext>
            </a:extLst>
          </p:cNvPr>
          <p:cNvGrpSpPr/>
          <p:nvPr userDrawn="1"/>
        </p:nvGrpSpPr>
        <p:grpSpPr>
          <a:xfrm>
            <a:off x="528764" y="4712482"/>
            <a:ext cx="921665" cy="191516"/>
            <a:chOff x="528763" y="4712481"/>
            <a:chExt cx="921665" cy="191516"/>
          </a:xfrm>
        </p:grpSpPr>
        <p:grpSp>
          <p:nvGrpSpPr>
            <p:cNvPr id="17" name="Graphic 2">
              <a:extLst>
                <a:ext uri="{FF2B5EF4-FFF2-40B4-BE49-F238E27FC236}">
                  <a16:creationId xmlns:a16="http://schemas.microsoft.com/office/drawing/2014/main" id="{9D86B5C0-7043-3D42-9A79-A5576E21C8CA}"/>
                </a:ext>
              </a:extLst>
            </p:cNvPr>
            <p:cNvGrpSpPr/>
            <p:nvPr userDrawn="1"/>
          </p:nvGrpSpPr>
          <p:grpSpPr>
            <a:xfrm>
              <a:off x="943759" y="4781970"/>
              <a:ext cx="506669" cy="122027"/>
              <a:chOff x="4433187" y="1865375"/>
              <a:chExt cx="2298157" cy="553493"/>
            </a:xfrm>
            <a:solidFill>
              <a:schemeClr val="accent2"/>
            </a:solidFill>
          </p:grpSpPr>
          <p:sp>
            <p:nvSpPr>
              <p:cNvPr id="19" name="Freeform 18">
                <a:extLst>
                  <a:ext uri="{FF2B5EF4-FFF2-40B4-BE49-F238E27FC236}">
                    <a16:creationId xmlns:a16="http://schemas.microsoft.com/office/drawing/2014/main" id="{6F8DA6C8-9214-9E46-BA75-20DE995EC072}"/>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0" name="Freeform 19">
                <a:extLst>
                  <a:ext uri="{FF2B5EF4-FFF2-40B4-BE49-F238E27FC236}">
                    <a16:creationId xmlns:a16="http://schemas.microsoft.com/office/drawing/2014/main" id="{85BBACBA-546E-DC48-B869-1C2F26B6BBCC}"/>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1" name="Freeform 20">
                <a:extLst>
                  <a:ext uri="{FF2B5EF4-FFF2-40B4-BE49-F238E27FC236}">
                    <a16:creationId xmlns:a16="http://schemas.microsoft.com/office/drawing/2014/main" id="{60B14426-50A1-6542-8A35-43B7294C026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09F6DBA0-747B-FE41-8A99-CB27D6B106C2}"/>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C62465D2-382B-0D44-BCC2-262B846B2C74}"/>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2477DCAB-7462-D442-8548-55EE30F4A225}"/>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8" name="Freeform 6">
              <a:extLst>
                <a:ext uri="{FF2B5EF4-FFF2-40B4-BE49-F238E27FC236}">
                  <a16:creationId xmlns:a16="http://schemas.microsoft.com/office/drawing/2014/main" id="{39B3EA72-D90F-F646-A078-DD699D84950C}"/>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39661242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Slide – White">
    <p:bg>
      <p:bgPr>
        <a:solidFill>
          <a:schemeClr val="bg1"/>
        </a:solidFill>
        <a:effectLst/>
      </p:bgPr>
    </p:bg>
    <p:spTree>
      <p:nvGrpSpPr>
        <p:cNvPr id="1" name=""/>
        <p:cNvGrpSpPr/>
        <p:nvPr/>
      </p:nvGrpSpPr>
      <p:grpSpPr>
        <a:xfrm>
          <a:off x="0" y="0"/>
          <a:ext cx="0" cy="0"/>
          <a:chOff x="0" y="0"/>
          <a:chExt cx="0" cy="0"/>
        </a:xfrm>
      </p:grpSpPr>
      <p:pic>
        <p:nvPicPr>
          <p:cNvPr id="8" name="Picture 7" descr="A close up of graphics&#10;&#10;Description automatically generated">
            <a:extLst>
              <a:ext uri="{FF2B5EF4-FFF2-40B4-BE49-F238E27FC236}">
                <a16:creationId xmlns:a16="http://schemas.microsoft.com/office/drawing/2014/main" id="{4B8C6B6E-5440-0442-90FA-032E5B009E6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14866"/>
          <a:stretch/>
        </p:blipFill>
        <p:spPr>
          <a:xfrm>
            <a:off x="7576270" y="646471"/>
            <a:ext cx="1567731" cy="1435100"/>
          </a:xfrm>
          <a:prstGeom prst="rect">
            <a:avLst/>
          </a:prstGeom>
        </p:spPr>
      </p:pic>
      <p:sp>
        <p:nvSpPr>
          <p:cNvPr id="5" name="Text Placeholder 9">
            <a:extLst>
              <a:ext uri="{FF2B5EF4-FFF2-40B4-BE49-F238E27FC236}">
                <a16:creationId xmlns:a16="http://schemas.microsoft.com/office/drawing/2014/main" id="{EB216A41-11DA-E64E-873B-7A02B7184523}"/>
              </a:ext>
            </a:extLst>
          </p:cNvPr>
          <p:cNvSpPr>
            <a:spLocks noGrp="1"/>
          </p:cNvSpPr>
          <p:nvPr>
            <p:ph type="body" sz="quarter" idx="11" hasCustomPrompt="1"/>
          </p:nvPr>
        </p:nvSpPr>
        <p:spPr>
          <a:xfrm>
            <a:off x="441679" y="3206637"/>
            <a:ext cx="7791858" cy="349356"/>
          </a:xfrm>
          <a:prstGeom prst="rect">
            <a:avLst/>
          </a:prstGeom>
        </p:spPr>
        <p:txBody>
          <a:bodyPr wrap="square" lIns="91420" tIns="45710" rIns="91420" bIns="45710" anchor="t" anchorCtr="0">
            <a:noAutofit/>
          </a:bodyPr>
          <a:lstStyle>
            <a:lvl1pPr marL="0" indent="0" algn="l" defTabSz="603560">
              <a:lnSpc>
                <a:spcPct val="100000"/>
              </a:lnSpc>
              <a:spcBef>
                <a:spcPts val="600"/>
              </a:spcBef>
              <a:buNone/>
              <a:defRPr sz="2200" b="0" i="0">
                <a:solidFill>
                  <a:schemeClr val="accent2"/>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
        <p:nvSpPr>
          <p:cNvPr id="6" name="Title 1">
            <a:extLst>
              <a:ext uri="{FF2B5EF4-FFF2-40B4-BE49-F238E27FC236}">
                <a16:creationId xmlns:a16="http://schemas.microsoft.com/office/drawing/2014/main" id="{2C42E86F-4C11-4247-9FA1-07497EBD4101}"/>
              </a:ext>
            </a:extLst>
          </p:cNvPr>
          <p:cNvSpPr>
            <a:spLocks noGrp="1"/>
          </p:cNvSpPr>
          <p:nvPr>
            <p:ph type="ctrTitle" hasCustomPrompt="1"/>
          </p:nvPr>
        </p:nvSpPr>
        <p:spPr>
          <a:xfrm>
            <a:off x="250027" y="1540552"/>
            <a:ext cx="8010144" cy="1635786"/>
          </a:xfrm>
          <a:prstGeom prst="rect">
            <a:avLst/>
          </a:prstGeom>
        </p:spPr>
        <p:txBody>
          <a:bodyPr anchor="b">
            <a:noAutofit/>
          </a:bodyPr>
          <a:lstStyle>
            <a:lvl1pPr marL="183596" indent="-399958" algn="l">
              <a:lnSpc>
                <a:spcPct val="90000"/>
              </a:lnSpc>
              <a:defRPr sz="4000" b="0" i="0" spc="0" baseline="0">
                <a:solidFill>
                  <a:schemeClr val="tx1"/>
                </a:solidFill>
                <a:latin typeface="+mj-lt"/>
                <a:cs typeface="CiscoSans Thin"/>
              </a:defRPr>
            </a:lvl1pPr>
          </a:lstStyle>
          <a:p>
            <a:r>
              <a:rPr lang="en-US" dirty="0"/>
              <a:t>Quote text goes here</a:t>
            </a:r>
          </a:p>
        </p:txBody>
      </p:sp>
    </p:spTree>
    <p:extLst>
      <p:ext uri="{BB962C8B-B14F-4D97-AF65-F5344CB8AC3E}">
        <p14:creationId xmlns:p14="http://schemas.microsoft.com/office/powerpoint/2010/main" val="36438685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3" name="Text Placeholder 2">
            <a:extLst>
              <a:ext uri="{FF2B5EF4-FFF2-40B4-BE49-F238E27FC236}">
                <a16:creationId xmlns:a16="http://schemas.microsoft.com/office/drawing/2014/main" id="{ED762D00-C041-704D-AE62-5F2E147C86B8}"/>
              </a:ext>
            </a:extLst>
          </p:cNvPr>
          <p:cNvSpPr>
            <a:spLocks noGrp="1"/>
          </p:cNvSpPr>
          <p:nvPr>
            <p:ph type="body" sz="quarter" idx="11" hasCustomPrompt="1"/>
          </p:nvPr>
        </p:nvSpPr>
        <p:spPr>
          <a:xfrm>
            <a:off x="437766" y="1204181"/>
            <a:ext cx="8348472" cy="3324225"/>
          </a:xfrm>
          <a:prstGeom prst="rect">
            <a:avLst/>
          </a:prstGeom>
        </p:spPr>
        <p:txBody>
          <a:bodyPr/>
          <a:lstStyle>
            <a:lvl1pPr>
              <a:defRPr/>
            </a:lvl1pPr>
            <a:lvl2pPr>
              <a:defRPr/>
            </a:lvl2pPr>
            <a:lvl3pPr>
              <a:defRPr/>
            </a:lvl3pPr>
          </a:lstStyle>
          <a:p>
            <a:pPr lvl="0"/>
            <a:r>
              <a:rPr lang="en-US" dirty="0"/>
              <a:t>First level (use “Indent More” or “Indent Less” to format sub-bullets) </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30426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Segue – White">
    <p:spTree>
      <p:nvGrpSpPr>
        <p:cNvPr id="1" name=""/>
        <p:cNvGrpSpPr/>
        <p:nvPr/>
      </p:nvGrpSpPr>
      <p:grpSpPr>
        <a:xfrm>
          <a:off x="0" y="0"/>
          <a:ext cx="0" cy="0"/>
          <a:chOff x="0" y="0"/>
          <a:chExt cx="0" cy="0"/>
        </a:xfrm>
      </p:grpSpPr>
      <p:sp>
        <p:nvSpPr>
          <p:cNvPr id="6" name="Title Placeholder 5">
            <a:extLst>
              <a:ext uri="{FF2B5EF4-FFF2-40B4-BE49-F238E27FC236}">
                <a16:creationId xmlns:a16="http://schemas.microsoft.com/office/drawing/2014/main" id="{BFF74ED2-F206-3748-A42A-19D0E941FF4F}"/>
              </a:ext>
            </a:extLst>
          </p:cNvPr>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8" name="Rectangle 7">
            <a:extLst>
              <a:ext uri="{FF2B5EF4-FFF2-40B4-BE49-F238E27FC236}">
                <a16:creationId xmlns:a16="http://schemas.microsoft.com/office/drawing/2014/main" id="{F52F72F4-243C-5440-A0BC-8CE052DD1414}"/>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grpSp>
        <p:nvGrpSpPr>
          <p:cNvPr id="9" name="Group 8">
            <a:extLst>
              <a:ext uri="{FF2B5EF4-FFF2-40B4-BE49-F238E27FC236}">
                <a16:creationId xmlns:a16="http://schemas.microsoft.com/office/drawing/2014/main" id="{C9D1BC20-784B-7441-A1B8-E77D92845050}"/>
              </a:ext>
            </a:extLst>
          </p:cNvPr>
          <p:cNvGrpSpPr/>
          <p:nvPr userDrawn="1"/>
        </p:nvGrpSpPr>
        <p:grpSpPr>
          <a:xfrm>
            <a:off x="528764" y="4712482"/>
            <a:ext cx="921665" cy="191516"/>
            <a:chOff x="528763" y="4734321"/>
            <a:chExt cx="816561" cy="169676"/>
          </a:xfrm>
          <a:solidFill>
            <a:schemeClr val="accent2"/>
          </a:solidFill>
        </p:grpSpPr>
        <p:grpSp>
          <p:nvGrpSpPr>
            <p:cNvPr id="10" name="Graphic 2">
              <a:extLst>
                <a:ext uri="{FF2B5EF4-FFF2-40B4-BE49-F238E27FC236}">
                  <a16:creationId xmlns:a16="http://schemas.microsoft.com/office/drawing/2014/main" id="{4B00B0A9-48B8-DD42-9977-002773BF6D4E}"/>
                </a:ext>
              </a:extLst>
            </p:cNvPr>
            <p:cNvGrpSpPr/>
            <p:nvPr userDrawn="1"/>
          </p:nvGrpSpPr>
          <p:grpSpPr>
            <a:xfrm>
              <a:off x="896434" y="4795886"/>
              <a:ext cx="448890" cy="108111"/>
              <a:chOff x="4433187" y="1865375"/>
              <a:chExt cx="2298157" cy="553493"/>
            </a:xfrm>
            <a:grpFill/>
          </p:grpSpPr>
          <p:sp>
            <p:nvSpPr>
              <p:cNvPr id="12" name="Freeform 11">
                <a:extLst>
                  <a:ext uri="{FF2B5EF4-FFF2-40B4-BE49-F238E27FC236}">
                    <a16:creationId xmlns:a16="http://schemas.microsoft.com/office/drawing/2014/main" id="{8363A0DC-440F-7444-BB71-C3D96B5A4FC1}"/>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0FC60790-7967-A249-AA81-2E7286DC1C27}"/>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46A269E0-C524-C145-B66A-7AA4AB56B27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5" name="Freeform 14">
                <a:extLst>
                  <a:ext uri="{FF2B5EF4-FFF2-40B4-BE49-F238E27FC236}">
                    <a16:creationId xmlns:a16="http://schemas.microsoft.com/office/drawing/2014/main" id="{EA1ED38D-ACB9-D647-8C90-851BA47770B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6" name="Freeform 15">
                <a:extLst>
                  <a:ext uri="{FF2B5EF4-FFF2-40B4-BE49-F238E27FC236}">
                    <a16:creationId xmlns:a16="http://schemas.microsoft.com/office/drawing/2014/main" id="{88DE55EF-7FC6-EE4D-8D30-1298560FCE0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7" name="Freeform 16">
                <a:extLst>
                  <a:ext uri="{FF2B5EF4-FFF2-40B4-BE49-F238E27FC236}">
                    <a16:creationId xmlns:a16="http://schemas.microsoft.com/office/drawing/2014/main" id="{428843D3-E97B-AD41-8407-E28E7657BEF7}"/>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1" name="Freeform 6">
              <a:extLst>
                <a:ext uri="{FF2B5EF4-FFF2-40B4-BE49-F238E27FC236}">
                  <a16:creationId xmlns:a16="http://schemas.microsoft.com/office/drawing/2014/main" id="{797334BA-BF69-F74C-BC4E-494A3A499C8C}"/>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8" name="Rectangle 4">
            <a:extLst>
              <a:ext uri="{FF2B5EF4-FFF2-40B4-BE49-F238E27FC236}">
                <a16:creationId xmlns:a16="http://schemas.microsoft.com/office/drawing/2014/main" id="{D6C68666-60C0-ED49-BF36-8EF0C307BBBF}"/>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spTree>
    <p:extLst>
      <p:ext uri="{BB962C8B-B14F-4D97-AF65-F5344CB8AC3E}">
        <p14:creationId xmlns:p14="http://schemas.microsoft.com/office/powerpoint/2010/main" val="266265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 with Image – Customizable">
    <p:spTree>
      <p:nvGrpSpPr>
        <p:cNvPr id="1" name=""/>
        <p:cNvGrpSpPr/>
        <p:nvPr/>
      </p:nvGrpSpPr>
      <p:grpSpPr>
        <a:xfrm>
          <a:off x="0" y="0"/>
          <a:ext cx="0" cy="0"/>
          <a:chOff x="0" y="0"/>
          <a:chExt cx="0" cy="0"/>
        </a:xfrm>
      </p:grpSpPr>
      <p:sp>
        <p:nvSpPr>
          <p:cNvPr id="6"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18" name="Picture Placeholder 2">
            <a:extLst>
              <a:ext uri="{FF2B5EF4-FFF2-40B4-BE49-F238E27FC236}">
                <a16:creationId xmlns:a16="http://schemas.microsoft.com/office/drawing/2014/main" id="{79EBDCC7-8ACA-DA4A-AA3E-D9FC70FCEB08}"/>
              </a:ext>
            </a:extLst>
          </p:cNvPr>
          <p:cNvSpPr>
            <a:spLocks noGrp="1"/>
          </p:cNvSpPr>
          <p:nvPr>
            <p:ph type="pic" sz="quarter" idx="10"/>
          </p:nvPr>
        </p:nvSpPr>
        <p:spPr>
          <a:xfrm>
            <a:off x="5454838" y="1204180"/>
            <a:ext cx="3328416" cy="3328416"/>
          </a:xfrm>
          <a:prstGeom prst="rect">
            <a:avLst/>
          </a:prstGeom>
          <a:noFill/>
        </p:spPr>
        <p:txBody>
          <a:bodyPr vert="horz" lIns="91424" tIns="45712" rIns="91424" bIns="45712" anchor="ctr"/>
          <a:lstStyle>
            <a:lvl1pPr marL="0" indent="0" algn="ctr">
              <a:buNone/>
              <a:defRPr sz="1500" baseline="0">
                <a:solidFill>
                  <a:schemeClr val="bg1">
                    <a:lumMod val="75000"/>
                    <a:alpha val="50000"/>
                  </a:schemeClr>
                </a:solidFill>
                <a:latin typeface="+mj-lt"/>
                <a:cs typeface="CiscoSans ExtraLight"/>
              </a:defRPr>
            </a:lvl1pPr>
          </a:lstStyle>
          <a:p>
            <a:pPr lvl="0"/>
            <a:r>
              <a:rPr lang="en-US" noProof="0" dirty="0"/>
              <a:t>Click icon to add picture</a:t>
            </a:r>
          </a:p>
        </p:txBody>
      </p:sp>
      <p:sp>
        <p:nvSpPr>
          <p:cNvPr id="5" name="Text Placeholder 2">
            <a:extLst>
              <a:ext uri="{FF2B5EF4-FFF2-40B4-BE49-F238E27FC236}">
                <a16:creationId xmlns:a16="http://schemas.microsoft.com/office/drawing/2014/main" id="{EFEBEA73-D3C7-B247-9EC2-7F44EC0A3E9F}"/>
              </a:ext>
            </a:extLst>
          </p:cNvPr>
          <p:cNvSpPr>
            <a:spLocks noGrp="1"/>
          </p:cNvSpPr>
          <p:nvPr>
            <p:ph type="body" sz="quarter" idx="11" hasCustomPrompt="1"/>
          </p:nvPr>
        </p:nvSpPr>
        <p:spPr>
          <a:xfrm>
            <a:off x="437766" y="1204181"/>
            <a:ext cx="4846320" cy="3324225"/>
          </a:xfrm>
          <a:prstGeom prst="rect">
            <a:avLst/>
          </a:prstGeom>
        </p:spPr>
        <p:txBody>
          <a:bodyPr/>
          <a:lstStyle>
            <a:lvl1pPr>
              <a:defRPr/>
            </a:lvl1pPr>
          </a:lstStyle>
          <a:p>
            <a:pPr lvl="0"/>
            <a:r>
              <a:rPr lang="en-US" dirty="0"/>
              <a:t>First level (use “Indent More” to format)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09235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Column Bullet">
    <p:spTree>
      <p:nvGrpSpPr>
        <p:cNvPr id="1" name=""/>
        <p:cNvGrpSpPr/>
        <p:nvPr/>
      </p:nvGrpSpPr>
      <p:grpSpPr>
        <a:xfrm>
          <a:off x="0" y="0"/>
          <a:ext cx="0" cy="0"/>
          <a:chOff x="0" y="0"/>
          <a:chExt cx="0" cy="0"/>
        </a:xfrm>
      </p:grpSpPr>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dirty="0"/>
              <a:t>Title Goes Here (28pt)</a:t>
            </a:r>
            <a:endParaRPr lang="en-GB" dirty="0"/>
          </a:p>
        </p:txBody>
      </p:sp>
      <p:sp>
        <p:nvSpPr>
          <p:cNvPr id="6" name="Text Placeholder 2">
            <a:extLst>
              <a:ext uri="{FF2B5EF4-FFF2-40B4-BE49-F238E27FC236}">
                <a16:creationId xmlns:a16="http://schemas.microsoft.com/office/drawing/2014/main" id="{9667ECF8-36E4-1543-8AE4-B4CA62CB48F2}"/>
              </a:ext>
            </a:extLst>
          </p:cNvPr>
          <p:cNvSpPr>
            <a:spLocks noGrp="1"/>
          </p:cNvSpPr>
          <p:nvPr>
            <p:ph type="body" sz="quarter" idx="12" hasCustomPrompt="1"/>
          </p:nvPr>
        </p:nvSpPr>
        <p:spPr>
          <a:xfrm>
            <a:off x="437766" y="1204181"/>
            <a:ext cx="4023360" cy="3324225"/>
          </a:xfrm>
          <a:prstGeom prst="rect">
            <a:avLst/>
          </a:prstGeom>
        </p:spPr>
        <p:txBody>
          <a:bodyPr/>
          <a:lstStyle>
            <a:lvl1pPr>
              <a:defRPr/>
            </a:lvl1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5E604A25-F4D0-BF42-BB68-74C618E65034}"/>
              </a:ext>
            </a:extLst>
          </p:cNvPr>
          <p:cNvSpPr>
            <a:spLocks noGrp="1"/>
          </p:cNvSpPr>
          <p:nvPr>
            <p:ph type="body" sz="quarter" idx="13" hasCustomPrompt="1"/>
          </p:nvPr>
        </p:nvSpPr>
        <p:spPr>
          <a:xfrm>
            <a:off x="4759894" y="1204181"/>
            <a:ext cx="4023360" cy="3324225"/>
          </a:xfrm>
          <a:prstGeom prst="rect">
            <a:avLst/>
          </a:prstGeom>
        </p:spPr>
        <p:txBody>
          <a:bodyPr/>
          <a:lstStyle>
            <a:lvl1pPr>
              <a:defRPr/>
            </a:lvl1pPr>
          </a:lstStyle>
          <a:p>
            <a:pPr lvl="0"/>
            <a:r>
              <a:rPr lang="en-US" dirty="0"/>
              <a:t>First level (use “Indent More” to format sub-bullets)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59324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Tree>
    <p:extLst>
      <p:ext uri="{BB962C8B-B14F-4D97-AF65-F5344CB8AC3E}">
        <p14:creationId xmlns:p14="http://schemas.microsoft.com/office/powerpoint/2010/main" val="23865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 Green">
    <p:bg>
      <p:bgPr>
        <a:solidFill>
          <a:schemeClr val="accent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16425" y="915409"/>
            <a:ext cx="6400800"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1"/>
                </a:solidFill>
                <a:latin typeface="+mj-lt"/>
                <a:ea typeface="CiscoSansTT Thin" charset="0"/>
                <a:cs typeface="CiscoSansTT Thin" charset="0"/>
              </a:defRPr>
            </a:lvl1pPr>
          </a:lstStyle>
          <a:p>
            <a:r>
              <a:rPr lang="en-GB" dirty="0"/>
              <a:t>Section Title Goes Here</a:t>
            </a:r>
            <a:endParaRPr lang="en-US" dirty="0"/>
          </a:p>
        </p:txBody>
      </p:sp>
      <p:sp>
        <p:nvSpPr>
          <p:cNvPr id="4" name="Freeform 3">
            <a:extLst>
              <a:ext uri="{FF2B5EF4-FFF2-40B4-BE49-F238E27FC236}">
                <a16:creationId xmlns:a16="http://schemas.microsoft.com/office/drawing/2014/main" id="{EF3BC540-CDFF-9B4D-A038-78E4DE5E4A86}"/>
              </a:ext>
            </a:extLst>
          </p:cNvPr>
          <p:cNvSpPr/>
          <p:nvPr userDrawn="1"/>
        </p:nvSpPr>
        <p:spPr>
          <a:xfrm>
            <a:off x="6856548"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183 w 2023931"/>
              <a:gd name="connsiteY31" fmla="*/ 1591288 h 2108808"/>
              <a:gd name="connsiteX32" fmla="*/ 461381 w 2023931"/>
              <a:gd name="connsiteY32" fmla="*/ 1591288 h 2108808"/>
              <a:gd name="connsiteX33" fmla="*/ 517668 w 2023931"/>
              <a:gd name="connsiteY33" fmla="*/ 1647971 h 2108808"/>
              <a:gd name="connsiteX34" fmla="*/ 517668 w 2023931"/>
              <a:gd name="connsiteY34" fmla="*/ 1648168 h 2108808"/>
              <a:gd name="connsiteX35" fmla="*/ 460787 w 2023931"/>
              <a:gd name="connsiteY35" fmla="*/ 1704653 h 2108808"/>
              <a:gd name="connsiteX36" fmla="*/ 404302 w 2023931"/>
              <a:gd name="connsiteY36" fmla="*/ 1647772 h 2108808"/>
              <a:gd name="connsiteX37" fmla="*/ 461183 w 2023931"/>
              <a:gd name="connsiteY37" fmla="*/ 1591288 h 2108808"/>
              <a:gd name="connsiteX38" fmla="*/ 65087 w 2023931"/>
              <a:gd name="connsiteY38" fmla="*/ 1589546 h 2108808"/>
              <a:gd name="connsiteX39" fmla="*/ 123746 w 2023931"/>
              <a:gd name="connsiteY39" fmla="*/ 1647818 h 2108808"/>
              <a:gd name="connsiteX40" fmla="*/ 65474 w 2023931"/>
              <a:gd name="connsiteY40" fmla="*/ 1706478 h 2108808"/>
              <a:gd name="connsiteX41" fmla="*/ 6814 w 2023931"/>
              <a:gd name="connsiteY41" fmla="*/ 1648206 h 2108808"/>
              <a:gd name="connsiteX42" fmla="*/ 65087 w 2023931"/>
              <a:gd name="connsiteY42" fmla="*/ 1589546 h 2108808"/>
              <a:gd name="connsiteX43" fmla="*/ 1605546 w 2023931"/>
              <a:gd name="connsiteY43" fmla="*/ 1582766 h 2108808"/>
              <a:gd name="connsiteX44" fmla="*/ 1605943 w 2023931"/>
              <a:gd name="connsiteY44" fmla="*/ 1582766 h 2108808"/>
              <a:gd name="connsiteX45" fmla="*/ 1670752 w 2023931"/>
              <a:gd name="connsiteY45" fmla="*/ 1647971 h 2108808"/>
              <a:gd name="connsiteX46" fmla="*/ 1605546 w 2023931"/>
              <a:gd name="connsiteY46" fmla="*/ 1713176 h 2108808"/>
              <a:gd name="connsiteX47" fmla="*/ 1540341 w 2023931"/>
              <a:gd name="connsiteY47" fmla="*/ 1647971 h 2108808"/>
              <a:gd name="connsiteX48" fmla="*/ 1605546 w 2023931"/>
              <a:gd name="connsiteY48" fmla="*/ 1582766 h 2108808"/>
              <a:gd name="connsiteX49" fmla="*/ 1958725 w 2023931"/>
              <a:gd name="connsiteY49" fmla="*/ 1582765 h 2108808"/>
              <a:gd name="connsiteX50" fmla="*/ 2023931 w 2023931"/>
              <a:gd name="connsiteY50" fmla="*/ 1647971 h 2108808"/>
              <a:gd name="connsiteX51" fmla="*/ 1958725 w 2023931"/>
              <a:gd name="connsiteY51" fmla="*/ 1713176 h 2108808"/>
              <a:gd name="connsiteX52" fmla="*/ 1893520 w 2023931"/>
              <a:gd name="connsiteY52" fmla="*/ 1647971 h 2108808"/>
              <a:gd name="connsiteX53" fmla="*/ 1958725 w 2023931"/>
              <a:gd name="connsiteY53" fmla="*/ 1582765 h 2108808"/>
              <a:gd name="connsiteX54" fmla="*/ 1252565 w 2023931"/>
              <a:gd name="connsiteY54" fmla="*/ 1582765 h 2108808"/>
              <a:gd name="connsiteX55" fmla="*/ 1317770 w 2023931"/>
              <a:gd name="connsiteY55" fmla="*/ 1647971 h 2108808"/>
              <a:gd name="connsiteX56" fmla="*/ 1252565 w 2023931"/>
              <a:gd name="connsiteY56" fmla="*/ 1713176 h 2108808"/>
              <a:gd name="connsiteX57" fmla="*/ 1187360 w 2023931"/>
              <a:gd name="connsiteY57" fmla="*/ 1647971 h 2108808"/>
              <a:gd name="connsiteX58" fmla="*/ 1252565 w 2023931"/>
              <a:gd name="connsiteY58" fmla="*/ 1582765 h 2108808"/>
              <a:gd name="connsiteX59" fmla="*/ 856775 w 2023931"/>
              <a:gd name="connsiteY59" fmla="*/ 1582765 h 2108808"/>
              <a:gd name="connsiteX60" fmla="*/ 921980 w 2023931"/>
              <a:gd name="connsiteY60" fmla="*/ 1647971 h 2108808"/>
              <a:gd name="connsiteX61" fmla="*/ 856775 w 2023931"/>
              <a:gd name="connsiteY61" fmla="*/ 1713176 h 2108808"/>
              <a:gd name="connsiteX62" fmla="*/ 791570 w 2023931"/>
              <a:gd name="connsiteY62" fmla="*/ 1647971 h 2108808"/>
              <a:gd name="connsiteX63" fmla="*/ 856775 w 2023931"/>
              <a:gd name="connsiteY63" fmla="*/ 1582765 h 2108808"/>
              <a:gd name="connsiteX64" fmla="*/ 65195 w 2023931"/>
              <a:gd name="connsiteY64" fmla="*/ 1202831 h 2108808"/>
              <a:gd name="connsiteX65" fmla="*/ 114545 w 2023931"/>
              <a:gd name="connsiteY65" fmla="*/ 1252181 h 2108808"/>
              <a:gd name="connsiteX66" fmla="*/ 114545 w 2023931"/>
              <a:gd name="connsiteY66" fmla="*/ 1252576 h 2108808"/>
              <a:gd name="connsiteX67" fmla="*/ 64799 w 2023931"/>
              <a:gd name="connsiteY67" fmla="*/ 1301926 h 2108808"/>
              <a:gd name="connsiteX68" fmla="*/ 15449 w 2023931"/>
              <a:gd name="connsiteY68" fmla="*/ 1252181 h 2108808"/>
              <a:gd name="connsiteX69" fmla="*/ 65195 w 2023931"/>
              <a:gd name="connsiteY69" fmla="*/ 1202831 h 2108808"/>
              <a:gd name="connsiteX70" fmla="*/ 461382 w 2023931"/>
              <a:gd name="connsiteY70" fmla="*/ 1202830 h 2108808"/>
              <a:gd name="connsiteX71" fmla="*/ 510732 w 2023931"/>
              <a:gd name="connsiteY71" fmla="*/ 1252181 h 2108808"/>
              <a:gd name="connsiteX72" fmla="*/ 510732 w 2023931"/>
              <a:gd name="connsiteY72" fmla="*/ 1252378 h 2108808"/>
              <a:gd name="connsiteX73" fmla="*/ 461184 w 2023931"/>
              <a:gd name="connsiteY73" fmla="*/ 1301927 h 2108808"/>
              <a:gd name="connsiteX74" fmla="*/ 411636 w 2023931"/>
              <a:gd name="connsiteY74" fmla="*/ 1252379 h 2108808"/>
              <a:gd name="connsiteX75" fmla="*/ 461184 w 2023931"/>
              <a:gd name="connsiteY75" fmla="*/ 1202831 h 2108808"/>
              <a:gd name="connsiteX76" fmla="*/ 461382 w 2023931"/>
              <a:gd name="connsiteY76" fmla="*/ 1202830 h 2108808"/>
              <a:gd name="connsiteX77" fmla="*/ 856775 w 2023931"/>
              <a:gd name="connsiteY77" fmla="*/ 1194902 h 2108808"/>
              <a:gd name="connsiteX78" fmla="*/ 856973 w 2023931"/>
              <a:gd name="connsiteY78" fmla="*/ 1194902 h 2108808"/>
              <a:gd name="connsiteX79" fmla="*/ 914845 w 2023931"/>
              <a:gd name="connsiteY79" fmla="*/ 1252774 h 2108808"/>
              <a:gd name="connsiteX80" fmla="*/ 857171 w 2023931"/>
              <a:gd name="connsiteY80" fmla="*/ 1310646 h 2108808"/>
              <a:gd name="connsiteX81" fmla="*/ 799101 w 2023931"/>
              <a:gd name="connsiteY81" fmla="*/ 1252972 h 2108808"/>
              <a:gd name="connsiteX82" fmla="*/ 856775 w 2023931"/>
              <a:gd name="connsiteY82" fmla="*/ 1194902 h 2108808"/>
              <a:gd name="connsiteX83" fmla="*/ 1958725 w 2023931"/>
              <a:gd name="connsiteY83" fmla="*/ 1187173 h 2108808"/>
              <a:gd name="connsiteX84" fmla="*/ 1958923 w 2023931"/>
              <a:gd name="connsiteY84" fmla="*/ 1187173 h 2108808"/>
              <a:gd name="connsiteX85" fmla="*/ 2023930 w 2023931"/>
              <a:gd name="connsiteY85" fmla="*/ 1252180 h 2108808"/>
              <a:gd name="connsiteX86" fmla="*/ 2023931 w 2023931"/>
              <a:gd name="connsiteY86" fmla="*/ 1252378 h 2108808"/>
              <a:gd name="connsiteX87" fmla="*/ 1958725 w 2023931"/>
              <a:gd name="connsiteY87" fmla="*/ 1317584 h 2108808"/>
              <a:gd name="connsiteX88" fmla="*/ 1893520 w 2023931"/>
              <a:gd name="connsiteY88" fmla="*/ 1252379 h 2108808"/>
              <a:gd name="connsiteX89" fmla="*/ 1958725 w 2023931"/>
              <a:gd name="connsiteY89" fmla="*/ 1187173 h 2108808"/>
              <a:gd name="connsiteX90" fmla="*/ 1605546 w 2023931"/>
              <a:gd name="connsiteY90" fmla="*/ 1187173 h 2108808"/>
              <a:gd name="connsiteX91" fmla="*/ 1605744 w 2023931"/>
              <a:gd name="connsiteY91" fmla="*/ 1187173 h 2108808"/>
              <a:gd name="connsiteX92" fmla="*/ 1670751 w 2023931"/>
              <a:gd name="connsiteY92" fmla="*/ 1252180 h 2108808"/>
              <a:gd name="connsiteX93" fmla="*/ 1670752 w 2023931"/>
              <a:gd name="connsiteY93" fmla="*/ 1252378 h 2108808"/>
              <a:gd name="connsiteX94" fmla="*/ 1605546 w 2023931"/>
              <a:gd name="connsiteY94" fmla="*/ 1317584 h 2108808"/>
              <a:gd name="connsiteX95" fmla="*/ 1540341 w 2023931"/>
              <a:gd name="connsiteY95" fmla="*/ 1252379 h 2108808"/>
              <a:gd name="connsiteX96" fmla="*/ 1605546 w 2023931"/>
              <a:gd name="connsiteY96" fmla="*/ 1187173 h 2108808"/>
              <a:gd name="connsiteX97" fmla="*/ 1252565 w 2023931"/>
              <a:gd name="connsiteY97" fmla="*/ 1187173 h 2108808"/>
              <a:gd name="connsiteX98" fmla="*/ 1252565 w 2023931"/>
              <a:gd name="connsiteY98" fmla="*/ 1187174 h 2108808"/>
              <a:gd name="connsiteX99" fmla="*/ 1317572 w 2023931"/>
              <a:gd name="connsiteY99" fmla="*/ 1252180 h 2108808"/>
              <a:gd name="connsiteX100" fmla="*/ 1317572 w 2023931"/>
              <a:gd name="connsiteY100" fmla="*/ 1252576 h 2108808"/>
              <a:gd name="connsiteX101" fmla="*/ 1252169 w 2023931"/>
              <a:gd name="connsiteY101" fmla="*/ 1317583 h 2108808"/>
              <a:gd name="connsiteX102" fmla="*/ 1187162 w 2023931"/>
              <a:gd name="connsiteY102" fmla="*/ 1252180 h 2108808"/>
              <a:gd name="connsiteX103" fmla="*/ 1252565 w 2023931"/>
              <a:gd name="connsiteY103" fmla="*/ 1187173 h 2108808"/>
              <a:gd name="connsiteX104" fmla="*/ 461182 w 2023931"/>
              <a:gd name="connsiteY104" fmla="*/ 811599 h 2108808"/>
              <a:gd name="connsiteX105" fmla="*/ 506172 w 2023931"/>
              <a:gd name="connsiteY105" fmla="*/ 856588 h 2108808"/>
              <a:gd name="connsiteX106" fmla="*/ 461182 w 2023931"/>
              <a:gd name="connsiteY106" fmla="*/ 901578 h 2108808"/>
              <a:gd name="connsiteX107" fmla="*/ 416193 w 2023931"/>
              <a:gd name="connsiteY107" fmla="*/ 856588 h 2108808"/>
              <a:gd name="connsiteX108" fmla="*/ 461182 w 2023931"/>
              <a:gd name="connsiteY108" fmla="*/ 811599 h 2108808"/>
              <a:gd name="connsiteX109" fmla="*/ 65193 w 2023931"/>
              <a:gd name="connsiteY109" fmla="*/ 811599 h 2108808"/>
              <a:gd name="connsiteX110" fmla="*/ 109985 w 2023931"/>
              <a:gd name="connsiteY110" fmla="*/ 856588 h 2108808"/>
              <a:gd name="connsiteX111" fmla="*/ 109984 w 2023931"/>
              <a:gd name="connsiteY111" fmla="*/ 856785 h 2108808"/>
              <a:gd name="connsiteX112" fmla="*/ 64797 w 2023931"/>
              <a:gd name="connsiteY112" fmla="*/ 901576 h 2108808"/>
              <a:gd name="connsiteX113" fmla="*/ 20006 w 2023931"/>
              <a:gd name="connsiteY113" fmla="*/ 856389 h 2108808"/>
              <a:gd name="connsiteX114" fmla="*/ 65193 w 2023931"/>
              <a:gd name="connsiteY114" fmla="*/ 811599 h 2108808"/>
              <a:gd name="connsiteX115" fmla="*/ 856775 w 2023931"/>
              <a:gd name="connsiteY115" fmla="*/ 801689 h 2108808"/>
              <a:gd name="connsiteX116" fmla="*/ 910881 w 2023931"/>
              <a:gd name="connsiteY116" fmla="*/ 856588 h 2108808"/>
              <a:gd name="connsiteX117" fmla="*/ 910875 w 2023931"/>
              <a:gd name="connsiteY117" fmla="*/ 857375 h 2108808"/>
              <a:gd name="connsiteX118" fmla="*/ 855189 w 2023931"/>
              <a:gd name="connsiteY118" fmla="*/ 911476 h 2108808"/>
              <a:gd name="connsiteX119" fmla="*/ 801089 w 2023931"/>
              <a:gd name="connsiteY119" fmla="*/ 855789 h 2108808"/>
              <a:gd name="connsiteX120" fmla="*/ 856775 w 2023931"/>
              <a:gd name="connsiteY120" fmla="*/ 801689 h 2108808"/>
              <a:gd name="connsiteX121" fmla="*/ 1252565 w 2023931"/>
              <a:gd name="connsiteY121" fmla="*/ 801689 h 2108808"/>
              <a:gd name="connsiteX122" fmla="*/ 1307266 w 2023931"/>
              <a:gd name="connsiteY122" fmla="*/ 856587 h 2108808"/>
              <a:gd name="connsiteX123" fmla="*/ 1307266 w 2023931"/>
              <a:gd name="connsiteY123" fmla="*/ 856785 h 2108808"/>
              <a:gd name="connsiteX124" fmla="*/ 1252168 w 2023931"/>
              <a:gd name="connsiteY124" fmla="*/ 911486 h 2108808"/>
              <a:gd name="connsiteX125" fmla="*/ 1197468 w 2023931"/>
              <a:gd name="connsiteY125" fmla="*/ 856389 h 2108808"/>
              <a:gd name="connsiteX126" fmla="*/ 1252565 w 2023931"/>
              <a:gd name="connsiteY126" fmla="*/ 801689 h 2108808"/>
              <a:gd name="connsiteX127" fmla="*/ 1958726 w 2023931"/>
              <a:gd name="connsiteY127" fmla="*/ 791382 h 2108808"/>
              <a:gd name="connsiteX128" fmla="*/ 1959122 w 2023931"/>
              <a:gd name="connsiteY128" fmla="*/ 791382 h 2108808"/>
              <a:gd name="connsiteX129" fmla="*/ 2023931 w 2023931"/>
              <a:gd name="connsiteY129" fmla="*/ 856587 h 2108808"/>
              <a:gd name="connsiteX130" fmla="*/ 1958726 w 2023931"/>
              <a:gd name="connsiteY130" fmla="*/ 921793 h 2108808"/>
              <a:gd name="connsiteX131" fmla="*/ 1893520 w 2023931"/>
              <a:gd name="connsiteY131" fmla="*/ 856587 h 2108808"/>
              <a:gd name="connsiteX132" fmla="*/ 1958726 w 2023931"/>
              <a:gd name="connsiteY132" fmla="*/ 791382 h 2108808"/>
              <a:gd name="connsiteX133" fmla="*/ 1605546 w 2023931"/>
              <a:gd name="connsiteY133" fmla="*/ 791382 h 2108808"/>
              <a:gd name="connsiteX134" fmla="*/ 1605943 w 2023931"/>
              <a:gd name="connsiteY134" fmla="*/ 791382 h 2108808"/>
              <a:gd name="connsiteX135" fmla="*/ 1670752 w 2023931"/>
              <a:gd name="connsiteY135" fmla="*/ 856587 h 2108808"/>
              <a:gd name="connsiteX136" fmla="*/ 1605546 w 2023931"/>
              <a:gd name="connsiteY136" fmla="*/ 921793 h 2108808"/>
              <a:gd name="connsiteX137" fmla="*/ 1540341 w 2023931"/>
              <a:gd name="connsiteY137" fmla="*/ 856587 h 2108808"/>
              <a:gd name="connsiteX138" fmla="*/ 1605546 w 2023931"/>
              <a:gd name="connsiteY138" fmla="*/ 791382 h 2108808"/>
              <a:gd name="connsiteX139" fmla="*/ 65010 w 2023931"/>
              <a:gd name="connsiteY139" fmla="*/ 430919 h 2108808"/>
              <a:gd name="connsiteX140" fmla="*/ 95036 w 2023931"/>
              <a:gd name="connsiteY140" fmla="*/ 460747 h 2108808"/>
              <a:gd name="connsiteX141" fmla="*/ 65208 w 2023931"/>
              <a:gd name="connsiteY141" fmla="*/ 490773 h 2108808"/>
              <a:gd name="connsiteX142" fmla="*/ 35182 w 2023931"/>
              <a:gd name="connsiteY142" fmla="*/ 460945 h 2108808"/>
              <a:gd name="connsiteX143" fmla="*/ 65010 w 2023931"/>
              <a:gd name="connsiteY143" fmla="*/ 430919 h 2108808"/>
              <a:gd name="connsiteX144" fmla="*/ 461183 w 2023931"/>
              <a:gd name="connsiteY144" fmla="*/ 414620 h 2108808"/>
              <a:gd name="connsiteX145" fmla="*/ 462181 w 2023931"/>
              <a:gd name="connsiteY145" fmla="*/ 414625 h 2108808"/>
              <a:gd name="connsiteX146" fmla="*/ 507560 w 2023931"/>
              <a:gd name="connsiteY146" fmla="*/ 461591 h 2108808"/>
              <a:gd name="connsiteX147" fmla="*/ 461191 w 2023931"/>
              <a:gd name="connsiteY147" fmla="*/ 507374 h 2108808"/>
              <a:gd name="connsiteX148" fmla="*/ 414810 w 2023931"/>
              <a:gd name="connsiteY148" fmla="*/ 461000 h 2108808"/>
              <a:gd name="connsiteX149" fmla="*/ 461183 w 2023931"/>
              <a:gd name="connsiteY149" fmla="*/ 414620 h 2108808"/>
              <a:gd name="connsiteX150" fmla="*/ 856775 w 2023931"/>
              <a:gd name="connsiteY150" fmla="*/ 414421 h 2108808"/>
              <a:gd name="connsiteX151" fmla="*/ 903152 w 2023931"/>
              <a:gd name="connsiteY151" fmla="*/ 460798 h 2108808"/>
              <a:gd name="connsiteX152" fmla="*/ 856775 w 2023931"/>
              <a:gd name="connsiteY152" fmla="*/ 507176 h 2108808"/>
              <a:gd name="connsiteX153" fmla="*/ 810398 w 2023931"/>
              <a:gd name="connsiteY153" fmla="*/ 460798 h 2108808"/>
              <a:gd name="connsiteX154" fmla="*/ 856775 w 2023931"/>
              <a:gd name="connsiteY154" fmla="*/ 414421 h 2108808"/>
              <a:gd name="connsiteX155" fmla="*/ 1605547 w 2023931"/>
              <a:gd name="connsiteY155" fmla="*/ 406890 h 2108808"/>
              <a:gd name="connsiteX156" fmla="*/ 1606543 w 2023931"/>
              <a:gd name="connsiteY156" fmla="*/ 406895 h 2108808"/>
              <a:gd name="connsiteX157" fmla="*/ 1659653 w 2023931"/>
              <a:gd name="connsiteY157" fmla="*/ 461590 h 2108808"/>
              <a:gd name="connsiteX158" fmla="*/ 1605553 w 2023931"/>
              <a:gd name="connsiteY158" fmla="*/ 515103 h 2108808"/>
              <a:gd name="connsiteX159" fmla="*/ 1551443 w 2023931"/>
              <a:gd name="connsiteY159" fmla="*/ 460999 h 2108808"/>
              <a:gd name="connsiteX160" fmla="*/ 1584486 w 2023931"/>
              <a:gd name="connsiteY160" fmla="*/ 411143 h 2108808"/>
              <a:gd name="connsiteX161" fmla="*/ 1252566 w 2023931"/>
              <a:gd name="connsiteY161" fmla="*/ 406692 h 2108808"/>
              <a:gd name="connsiteX162" fmla="*/ 1306672 w 2023931"/>
              <a:gd name="connsiteY162" fmla="*/ 460799 h 2108808"/>
              <a:gd name="connsiteX163" fmla="*/ 1252566 w 2023931"/>
              <a:gd name="connsiteY163" fmla="*/ 514905 h 2108808"/>
              <a:gd name="connsiteX164" fmla="*/ 1198459 w 2023931"/>
              <a:gd name="connsiteY164" fmla="*/ 460799 h 2108808"/>
              <a:gd name="connsiteX165" fmla="*/ 1252566 w 2023931"/>
              <a:gd name="connsiteY165" fmla="*/ 406692 h 2108808"/>
              <a:gd name="connsiteX166" fmla="*/ 1958725 w 2023931"/>
              <a:gd name="connsiteY166" fmla="*/ 395592 h 2108808"/>
              <a:gd name="connsiteX167" fmla="*/ 2023931 w 2023931"/>
              <a:gd name="connsiteY167" fmla="*/ 460797 h 2108808"/>
              <a:gd name="connsiteX168" fmla="*/ 1958725 w 2023931"/>
              <a:gd name="connsiteY168" fmla="*/ 526003 h 2108808"/>
              <a:gd name="connsiteX169" fmla="*/ 1893520 w 2023931"/>
              <a:gd name="connsiteY169" fmla="*/ 460797 h 2108808"/>
              <a:gd name="connsiteX170" fmla="*/ 1958725 w 2023931"/>
              <a:gd name="connsiteY170" fmla="*/ 395592 h 2108808"/>
              <a:gd name="connsiteX171" fmla="*/ 65106 w 2023931"/>
              <a:gd name="connsiteY171" fmla="*/ 41473 h 2108808"/>
              <a:gd name="connsiteX172" fmla="*/ 88968 w 2023931"/>
              <a:gd name="connsiteY172" fmla="*/ 65177 h 2108808"/>
              <a:gd name="connsiteX173" fmla="*/ 65264 w 2023931"/>
              <a:gd name="connsiteY173" fmla="*/ 89039 h 2108808"/>
              <a:gd name="connsiteX174" fmla="*/ 41402 w 2023931"/>
              <a:gd name="connsiteY174" fmla="*/ 65335 h 2108808"/>
              <a:gd name="connsiteX175" fmla="*/ 65106 w 2023931"/>
              <a:gd name="connsiteY175" fmla="*/ 41473 h 2108808"/>
              <a:gd name="connsiteX176" fmla="*/ 461783 w 2023931"/>
              <a:gd name="connsiteY176" fmla="*/ 32301 h 2108808"/>
              <a:gd name="connsiteX177" fmla="*/ 494677 w 2023931"/>
              <a:gd name="connsiteY177" fmla="*/ 65206 h 2108808"/>
              <a:gd name="connsiteX178" fmla="*/ 462372 w 2023931"/>
              <a:gd name="connsiteY178" fmla="*/ 98095 h 2108808"/>
              <a:gd name="connsiteX179" fmla="*/ 428883 w 2023931"/>
              <a:gd name="connsiteY179" fmla="*/ 65795 h 2108808"/>
              <a:gd name="connsiteX180" fmla="*/ 461183 w 2023931"/>
              <a:gd name="connsiteY180" fmla="*/ 32306 h 2108808"/>
              <a:gd name="connsiteX181" fmla="*/ 461783 w 2023931"/>
              <a:gd name="connsiteY181" fmla="*/ 32301 h 2108808"/>
              <a:gd name="connsiteX182" fmla="*/ 856774 w 2023931"/>
              <a:gd name="connsiteY182" fmla="*/ 22198 h 2108808"/>
              <a:gd name="connsiteX183" fmla="*/ 899782 w 2023931"/>
              <a:gd name="connsiteY183" fmla="*/ 65205 h 2108808"/>
              <a:gd name="connsiteX184" fmla="*/ 856774 w 2023931"/>
              <a:gd name="connsiteY184" fmla="*/ 108214 h 2108808"/>
              <a:gd name="connsiteX185" fmla="*/ 813767 w 2023931"/>
              <a:gd name="connsiteY185" fmla="*/ 65205 h 2108808"/>
              <a:gd name="connsiteX186" fmla="*/ 856774 w 2023931"/>
              <a:gd name="connsiteY186" fmla="*/ 22198 h 2108808"/>
              <a:gd name="connsiteX187" fmla="*/ 1252565 w 2023931"/>
              <a:gd name="connsiteY187" fmla="*/ 16253 h 2108808"/>
              <a:gd name="connsiteX188" fmla="*/ 1301518 w 2023931"/>
              <a:gd name="connsiteY188" fmla="*/ 65206 h 2108808"/>
              <a:gd name="connsiteX189" fmla="*/ 1252565 w 2023931"/>
              <a:gd name="connsiteY189" fmla="*/ 114160 h 2108808"/>
              <a:gd name="connsiteX190" fmla="*/ 1203612 w 2023931"/>
              <a:gd name="connsiteY190" fmla="*/ 65206 h 2108808"/>
              <a:gd name="connsiteX191" fmla="*/ 1252565 w 2023931"/>
              <a:gd name="connsiteY191" fmla="*/ 16253 h 2108808"/>
              <a:gd name="connsiteX192" fmla="*/ 1605745 w 2023931"/>
              <a:gd name="connsiteY192" fmla="*/ 9910 h 2108808"/>
              <a:gd name="connsiteX193" fmla="*/ 1661040 w 2023931"/>
              <a:gd name="connsiteY193" fmla="*/ 65206 h 2108808"/>
              <a:gd name="connsiteX194" fmla="*/ 1605943 w 2023931"/>
              <a:gd name="connsiteY194" fmla="*/ 120501 h 2108808"/>
              <a:gd name="connsiteX195" fmla="*/ 1550450 w 2023931"/>
              <a:gd name="connsiteY195" fmla="*/ 65404 h 2108808"/>
              <a:gd name="connsiteX196" fmla="*/ 1605546 w 2023931"/>
              <a:gd name="connsiteY196" fmla="*/ 9911 h 2108808"/>
              <a:gd name="connsiteX197" fmla="*/ 1605745 w 2023931"/>
              <a:gd name="connsiteY197" fmla="*/ 9910 h 2108808"/>
              <a:gd name="connsiteX198" fmla="*/ 1958725 w 2023931"/>
              <a:gd name="connsiteY198" fmla="*/ 0 h 2108808"/>
              <a:gd name="connsiteX199" fmla="*/ 2023931 w 2023931"/>
              <a:gd name="connsiteY199" fmla="*/ 65205 h 2108808"/>
              <a:gd name="connsiteX200" fmla="*/ 1958725 w 2023931"/>
              <a:gd name="connsiteY200" fmla="*/ 130411 h 2108808"/>
              <a:gd name="connsiteX201" fmla="*/ 1893520 w 2023931"/>
              <a:gd name="connsiteY201" fmla="*/ 65205 h 2108808"/>
              <a:gd name="connsiteX202" fmla="*/ 1958725 w 2023931"/>
              <a:gd name="connsiteY202"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lnTo>
                  <a:pt x="461183" y="1591288"/>
                </a:ln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65087" y="1589546"/>
                </a:moveTo>
                <a:cubicBezTo>
                  <a:pt x="97376" y="1589438"/>
                  <a:pt x="123639" y="1615528"/>
                  <a:pt x="123746" y="1647818"/>
                </a:cubicBezTo>
                <a:cubicBezTo>
                  <a:pt x="123854" y="1680108"/>
                  <a:pt x="97764" y="1706371"/>
                  <a:pt x="65474" y="1706478"/>
                </a:cubicBezTo>
                <a:cubicBezTo>
                  <a:pt x="33184" y="1706585"/>
                  <a:pt x="6921" y="1680495"/>
                  <a:pt x="6814" y="1648206"/>
                </a:cubicBezTo>
                <a:cubicBezTo>
                  <a:pt x="6707" y="1615916"/>
                  <a:pt x="32797" y="1589653"/>
                  <a:pt x="65087" y="1589546"/>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65195" y="1202831"/>
                </a:moveTo>
                <a:cubicBezTo>
                  <a:pt x="92450" y="1202831"/>
                  <a:pt x="114545" y="1224925"/>
                  <a:pt x="114545" y="1252181"/>
                </a:cubicBezTo>
                <a:cubicBezTo>
                  <a:pt x="114545" y="1252312"/>
                  <a:pt x="114545" y="1252444"/>
                  <a:pt x="114545" y="1252576"/>
                </a:cubicBezTo>
                <a:cubicBezTo>
                  <a:pt x="114435" y="1279940"/>
                  <a:pt x="92163" y="1302035"/>
                  <a:pt x="64799" y="1301926"/>
                </a:cubicBezTo>
                <a:cubicBezTo>
                  <a:pt x="37435" y="1301817"/>
                  <a:pt x="15340" y="1279545"/>
                  <a:pt x="15449" y="1252181"/>
                </a:cubicBezTo>
                <a:cubicBezTo>
                  <a:pt x="15559" y="1224816"/>
                  <a:pt x="37830" y="1202721"/>
                  <a:pt x="65195" y="1202831"/>
                </a:cubicBezTo>
                <a:close/>
                <a:moveTo>
                  <a:pt x="461382" y="1202830"/>
                </a:moveTo>
                <a:cubicBezTo>
                  <a:pt x="488637" y="1202830"/>
                  <a:pt x="510732" y="1224925"/>
                  <a:pt x="510732" y="1252181"/>
                </a:cubicBezTo>
                <a:cubicBezTo>
                  <a:pt x="510732" y="1252246"/>
                  <a:pt x="510732" y="1252312"/>
                  <a:pt x="510732" y="1252378"/>
                </a:cubicBezTo>
                <a:cubicBezTo>
                  <a:pt x="510732" y="1279743"/>
                  <a:pt x="488549" y="1301927"/>
                  <a:pt x="461184" y="1301927"/>
                </a:cubicBezTo>
                <a:cubicBezTo>
                  <a:pt x="433820" y="1301928"/>
                  <a:pt x="411636" y="1279744"/>
                  <a:pt x="411636" y="1252379"/>
                </a:cubicBezTo>
                <a:cubicBezTo>
                  <a:pt x="411636" y="1225015"/>
                  <a:pt x="433819" y="1202831"/>
                  <a:pt x="461184" y="1202831"/>
                </a:cubicBezTo>
                <a:cubicBezTo>
                  <a:pt x="461250" y="1202830"/>
                  <a:pt x="461316" y="1202830"/>
                  <a:pt x="461382" y="1202830"/>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461182" y="811599"/>
                </a:moveTo>
                <a:cubicBezTo>
                  <a:pt x="486029" y="811599"/>
                  <a:pt x="506172" y="831742"/>
                  <a:pt x="506172" y="856588"/>
                </a:cubicBezTo>
                <a:cubicBezTo>
                  <a:pt x="506172" y="881435"/>
                  <a:pt x="486029" y="901578"/>
                  <a:pt x="461182" y="901578"/>
                </a:cubicBezTo>
                <a:cubicBezTo>
                  <a:pt x="436336" y="901578"/>
                  <a:pt x="416193" y="881435"/>
                  <a:pt x="416193" y="856588"/>
                </a:cubicBezTo>
                <a:cubicBezTo>
                  <a:pt x="416193" y="831742"/>
                  <a:pt x="436336" y="811599"/>
                  <a:pt x="461182" y="811599"/>
                </a:cubicBezTo>
                <a:close/>
                <a:moveTo>
                  <a:pt x="65193" y="811599"/>
                </a:moveTo>
                <a:cubicBezTo>
                  <a:pt x="89963" y="811707"/>
                  <a:pt x="109985" y="831818"/>
                  <a:pt x="109985" y="856588"/>
                </a:cubicBezTo>
                <a:cubicBezTo>
                  <a:pt x="109985" y="856654"/>
                  <a:pt x="109985" y="856720"/>
                  <a:pt x="109984" y="856785"/>
                </a:cubicBezTo>
                <a:cubicBezTo>
                  <a:pt x="109875" y="881633"/>
                  <a:pt x="89644" y="901686"/>
                  <a:pt x="64797" y="901576"/>
                </a:cubicBezTo>
                <a:cubicBezTo>
                  <a:pt x="39951" y="901467"/>
                  <a:pt x="19896" y="881236"/>
                  <a:pt x="20006" y="856389"/>
                </a:cubicBezTo>
                <a:cubicBezTo>
                  <a:pt x="20116" y="831543"/>
                  <a:pt x="40347" y="811489"/>
                  <a:pt x="65193" y="811599"/>
                </a:cubicBezTo>
                <a:close/>
                <a:moveTo>
                  <a:pt x="856775" y="801689"/>
                </a:moveTo>
                <a:cubicBezTo>
                  <a:pt x="886784" y="802122"/>
                  <a:pt x="910884" y="826575"/>
                  <a:pt x="910881" y="856588"/>
                </a:cubicBezTo>
                <a:cubicBezTo>
                  <a:pt x="910881" y="856850"/>
                  <a:pt x="910879" y="857113"/>
                  <a:pt x="910875" y="857375"/>
                </a:cubicBezTo>
                <a:cubicBezTo>
                  <a:pt x="910438" y="887692"/>
                  <a:pt x="885506" y="911913"/>
                  <a:pt x="855189" y="911476"/>
                </a:cubicBezTo>
                <a:cubicBezTo>
                  <a:pt x="824873" y="911038"/>
                  <a:pt x="800651" y="886106"/>
                  <a:pt x="801089" y="855789"/>
                </a:cubicBezTo>
                <a:cubicBezTo>
                  <a:pt x="801526" y="825473"/>
                  <a:pt x="826458" y="801251"/>
                  <a:pt x="856775" y="801689"/>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65010" y="430919"/>
                </a:moveTo>
                <a:cubicBezTo>
                  <a:pt x="81538" y="430864"/>
                  <a:pt x="94981" y="444218"/>
                  <a:pt x="95036" y="460747"/>
                </a:cubicBezTo>
                <a:cubicBezTo>
                  <a:pt x="95090" y="477275"/>
                  <a:pt x="81736" y="490718"/>
                  <a:pt x="65208" y="490773"/>
                </a:cubicBezTo>
                <a:cubicBezTo>
                  <a:pt x="48680" y="490828"/>
                  <a:pt x="35237" y="477473"/>
                  <a:pt x="35182" y="460945"/>
                </a:cubicBezTo>
                <a:cubicBezTo>
                  <a:pt x="35127" y="444417"/>
                  <a:pt x="48481" y="430974"/>
                  <a:pt x="65010" y="430919"/>
                </a:cubicBezTo>
                <a:close/>
                <a:moveTo>
                  <a:pt x="461183" y="414620"/>
                </a:moveTo>
                <a:cubicBezTo>
                  <a:pt x="461516" y="414618"/>
                  <a:pt x="461849" y="414620"/>
                  <a:pt x="462181" y="414625"/>
                </a:cubicBezTo>
                <a:cubicBezTo>
                  <a:pt x="487681" y="415064"/>
                  <a:pt x="507998" y="436091"/>
                  <a:pt x="507560" y="461591"/>
                </a:cubicBezTo>
                <a:cubicBezTo>
                  <a:pt x="507235" y="486968"/>
                  <a:pt x="486571" y="507371"/>
                  <a:pt x="461191" y="507374"/>
                </a:cubicBezTo>
                <a:cubicBezTo>
                  <a:pt x="435577" y="507376"/>
                  <a:pt x="414812" y="486613"/>
                  <a:pt x="414810" y="461000"/>
                </a:cubicBezTo>
                <a:cubicBezTo>
                  <a:pt x="414808" y="435387"/>
                  <a:pt x="435570" y="414622"/>
                  <a:pt x="461183" y="414620"/>
                </a:cubicBezTo>
                <a:close/>
                <a:moveTo>
                  <a:pt x="856775" y="414421"/>
                </a:moveTo>
                <a:cubicBezTo>
                  <a:pt x="882388" y="414421"/>
                  <a:pt x="903152" y="435184"/>
                  <a:pt x="903152" y="460798"/>
                </a:cubicBezTo>
                <a:cubicBezTo>
                  <a:pt x="903152" y="486411"/>
                  <a:pt x="882388" y="507176"/>
                  <a:pt x="856775" y="507176"/>
                </a:cubicBezTo>
                <a:cubicBezTo>
                  <a:pt x="831161" y="507176"/>
                  <a:pt x="810398" y="486411"/>
                  <a:pt x="810398" y="460798"/>
                </a:cubicBezTo>
                <a:cubicBezTo>
                  <a:pt x="810398" y="435184"/>
                  <a:pt x="831161" y="414421"/>
                  <a:pt x="856775" y="414421"/>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252566" y="406692"/>
                </a:moveTo>
                <a:cubicBezTo>
                  <a:pt x="1282447" y="406692"/>
                  <a:pt x="1306672" y="430916"/>
                  <a:pt x="1306672" y="460799"/>
                </a:cubicBezTo>
                <a:cubicBezTo>
                  <a:pt x="1306672" y="490681"/>
                  <a:pt x="1282447" y="514905"/>
                  <a:pt x="1252566" y="514905"/>
                </a:cubicBezTo>
                <a:cubicBezTo>
                  <a:pt x="1222683" y="514905"/>
                  <a:pt x="1198459" y="490681"/>
                  <a:pt x="1198459" y="460799"/>
                </a:cubicBezTo>
                <a:cubicBezTo>
                  <a:pt x="1198459" y="430916"/>
                  <a:pt x="1222683" y="406692"/>
                  <a:pt x="1252566" y="406692"/>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65106" y="41473"/>
                </a:moveTo>
                <a:cubicBezTo>
                  <a:pt x="78241" y="41429"/>
                  <a:pt x="88925" y="52042"/>
                  <a:pt x="88968" y="65177"/>
                </a:cubicBezTo>
                <a:cubicBezTo>
                  <a:pt x="89012" y="78312"/>
                  <a:pt x="78399" y="88996"/>
                  <a:pt x="65264" y="89039"/>
                </a:cubicBezTo>
                <a:cubicBezTo>
                  <a:pt x="52129" y="89083"/>
                  <a:pt x="41445" y="78470"/>
                  <a:pt x="41402" y="65335"/>
                </a:cubicBezTo>
                <a:cubicBezTo>
                  <a:pt x="41358" y="52200"/>
                  <a:pt x="51971" y="41517"/>
                  <a:pt x="65106" y="41473"/>
                </a:cubicBezTo>
                <a:close/>
                <a:moveTo>
                  <a:pt x="461783" y="32301"/>
                </a:moveTo>
                <a:cubicBezTo>
                  <a:pt x="479953" y="32304"/>
                  <a:pt x="494680" y="47036"/>
                  <a:pt x="494677" y="65206"/>
                </a:cubicBezTo>
                <a:cubicBezTo>
                  <a:pt x="494674" y="83142"/>
                  <a:pt x="480305" y="97771"/>
                  <a:pt x="462372" y="98095"/>
                </a:cubicBezTo>
                <a:cubicBezTo>
                  <a:pt x="444205" y="98423"/>
                  <a:pt x="429212" y="83962"/>
                  <a:pt x="428883" y="65795"/>
                </a:cubicBezTo>
                <a:cubicBezTo>
                  <a:pt x="428555" y="47628"/>
                  <a:pt x="443016" y="32635"/>
                  <a:pt x="461183" y="32306"/>
                </a:cubicBezTo>
                <a:cubicBezTo>
                  <a:pt x="461383" y="32303"/>
                  <a:pt x="461583" y="32301"/>
                  <a:pt x="461783" y="32301"/>
                </a:cubicBezTo>
                <a:close/>
                <a:moveTo>
                  <a:pt x="856774" y="22198"/>
                </a:moveTo>
                <a:cubicBezTo>
                  <a:pt x="880527" y="22198"/>
                  <a:pt x="899782" y="41453"/>
                  <a:pt x="899782" y="65205"/>
                </a:cubicBezTo>
                <a:cubicBezTo>
                  <a:pt x="899782" y="88958"/>
                  <a:pt x="880527" y="108214"/>
                  <a:pt x="856774" y="108214"/>
                </a:cubicBezTo>
                <a:cubicBezTo>
                  <a:pt x="833022" y="108214"/>
                  <a:pt x="813767" y="88958"/>
                  <a:pt x="813767" y="65205"/>
                </a:cubicBezTo>
                <a:cubicBezTo>
                  <a:pt x="813767" y="41453"/>
                  <a:pt x="833022" y="22198"/>
                  <a:pt x="856774" y="22198"/>
                </a:cubicBezTo>
                <a:close/>
                <a:moveTo>
                  <a:pt x="1252565" y="16253"/>
                </a:moveTo>
                <a:cubicBezTo>
                  <a:pt x="1279601" y="16253"/>
                  <a:pt x="1301518" y="38170"/>
                  <a:pt x="1301518" y="65206"/>
                </a:cubicBezTo>
                <a:cubicBezTo>
                  <a:pt x="1301518" y="92243"/>
                  <a:pt x="1279601" y="114160"/>
                  <a:pt x="1252565" y="114160"/>
                </a:cubicBezTo>
                <a:cubicBezTo>
                  <a:pt x="1225529" y="114160"/>
                  <a:pt x="1203612" y="92243"/>
                  <a:pt x="1203612" y="65206"/>
                </a:cubicBezTo>
                <a:cubicBezTo>
                  <a:pt x="1203612" y="38170"/>
                  <a:pt x="1225529" y="16253"/>
                  <a:pt x="1252565" y="16253"/>
                </a:cubicBezTo>
                <a:close/>
                <a:moveTo>
                  <a:pt x="1605745" y="9910"/>
                </a:moveTo>
                <a:cubicBezTo>
                  <a:pt x="1636284" y="9910"/>
                  <a:pt x="1661041" y="34667"/>
                  <a:pt x="1661040" y="65206"/>
                </a:cubicBezTo>
                <a:cubicBezTo>
                  <a:pt x="1661040" y="95667"/>
                  <a:pt x="1636404" y="120392"/>
                  <a:pt x="1605943" y="120501"/>
                </a:cubicBezTo>
                <a:cubicBezTo>
                  <a:pt x="1575404" y="120610"/>
                  <a:pt x="1550559" y="95942"/>
                  <a:pt x="1550450" y="65404"/>
                </a:cubicBezTo>
                <a:cubicBezTo>
                  <a:pt x="1550340" y="34865"/>
                  <a:pt x="1575008" y="10020"/>
                  <a:pt x="1605546" y="9911"/>
                </a:cubicBezTo>
                <a:cubicBezTo>
                  <a:pt x="1605613" y="9910"/>
                  <a:pt x="1605679" y="9910"/>
                  <a:pt x="1605745" y="9910"/>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bg1"/>
          </a:solidFill>
          <a:ln w="29898" cap="flat">
            <a:noFill/>
            <a:prstDash val="solid"/>
            <a:miter/>
          </a:ln>
        </p:spPr>
        <p:txBody>
          <a:bodyPr rtlCol="0" anchor="ctr"/>
          <a:lstStyle/>
          <a:p>
            <a:endParaRPr lang="en-US"/>
          </a:p>
        </p:txBody>
      </p:sp>
      <p:sp>
        <p:nvSpPr>
          <p:cNvPr id="5" name="Rectangle 4">
            <a:extLst>
              <a:ext uri="{FF2B5EF4-FFF2-40B4-BE49-F238E27FC236}">
                <a16:creationId xmlns:a16="http://schemas.microsoft.com/office/drawing/2014/main" id="{34A6DADE-2EB2-41DC-884B-5E467CE9BF00}"/>
              </a:ext>
            </a:extLst>
          </p:cNvPr>
          <p:cNvSpPr>
            <a:spLocks noChangeArrowheads="1"/>
          </p:cNvSpPr>
          <p:nvPr userDrawn="1"/>
        </p:nvSpPr>
        <p:spPr bwMode="ltGray">
          <a:xfrm>
            <a:off x="425764" y="4877069"/>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Tree>
    <p:extLst>
      <p:ext uri="{BB962C8B-B14F-4D97-AF65-F5344CB8AC3E}">
        <p14:creationId xmlns:p14="http://schemas.microsoft.com/office/powerpoint/2010/main" val="37121915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 2/3 Midnight">
    <p:spTree>
      <p:nvGrpSpPr>
        <p:cNvPr id="1" name=""/>
        <p:cNvGrpSpPr/>
        <p:nvPr/>
      </p:nvGrpSpPr>
      <p:grpSpPr>
        <a:xfrm>
          <a:off x="0" y="0"/>
          <a:ext cx="0" cy="0"/>
          <a:chOff x="0" y="0"/>
          <a:chExt cx="0" cy="0"/>
        </a:xfrm>
      </p:grpSpPr>
      <p:sp>
        <p:nvSpPr>
          <p:cNvPr id="4" name="Google Shape;6298;p185">
            <a:extLst>
              <a:ext uri="{FF2B5EF4-FFF2-40B4-BE49-F238E27FC236}">
                <a16:creationId xmlns:a16="http://schemas.microsoft.com/office/drawing/2014/main" id="{811C15BE-D302-3E4A-A932-A86E3A05B000}"/>
              </a:ext>
            </a:extLst>
          </p:cNvPr>
          <p:cNvSpPr/>
          <p:nvPr userDrawn="1"/>
        </p:nvSpPr>
        <p:spPr>
          <a:xfrm>
            <a:off x="0" y="-1"/>
            <a:ext cx="9144000" cy="3422365"/>
          </a:xfrm>
          <a:prstGeom prst="rect">
            <a:avLst/>
          </a:prstGeom>
          <a:solidFill>
            <a:schemeClr val="tx1"/>
          </a:solidFill>
          <a:ln>
            <a:noFill/>
          </a:ln>
          <a:effectLst>
            <a:outerShdw sx="0" sy="0" rotWithShape="0">
              <a:srgbClr val="000000"/>
            </a:outerShdw>
          </a:effectLst>
        </p:spPr>
        <p:txBody>
          <a:bodyPr spcFirstLastPara="1" wrap="square" lIns="17125" tIns="34275" rIns="17125" bIns="34275" anchor="ctr" anchorCtr="0">
            <a:noAutofit/>
          </a:bodyPr>
          <a:lstStyle/>
          <a:p>
            <a:pPr marL="0" marR="0" lvl="0" indent="0" algn="ctr" rtl="0">
              <a:spcBef>
                <a:spcPts val="0"/>
              </a:spcBef>
              <a:spcAft>
                <a:spcPts val="0"/>
              </a:spcAft>
              <a:buNone/>
            </a:pPr>
            <a:endParaRPr sz="700" dirty="0">
              <a:solidFill>
                <a:schemeClr val="dk1"/>
              </a:solidFill>
              <a:latin typeface="CiscoSansTT ExtraLight" panose="020B0303020201020303" pitchFamily="34" charset="0"/>
              <a:ea typeface="Arial"/>
              <a:cs typeface="Arial"/>
              <a:sym typeface="Arial"/>
            </a:endParaRPr>
          </a:p>
        </p:txBody>
      </p:sp>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Title Goes Here (28pt)</a:t>
            </a:r>
            <a:endParaRPr lang="en-GB" dirty="0"/>
          </a:p>
        </p:txBody>
      </p:sp>
    </p:spTree>
    <p:extLst>
      <p:ext uri="{BB962C8B-B14F-4D97-AF65-F5344CB8AC3E}">
        <p14:creationId xmlns:p14="http://schemas.microsoft.com/office/powerpoint/2010/main" val="6623828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Midnight">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BAFBEC-9F31-FE48-BFAE-78B24401B941}"/>
              </a:ext>
            </a:extLst>
          </p:cNvPr>
          <p:cNvSpPr/>
          <p:nvPr userDrawn="1"/>
        </p:nvSpPr>
        <p:spPr>
          <a:xfrm>
            <a:off x="1" y="3935896"/>
            <a:ext cx="9144000" cy="120760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Title Goes Here (28pt)</a:t>
            </a:r>
            <a:endParaRPr lang="en-GB" dirty="0"/>
          </a:p>
        </p:txBody>
      </p:sp>
      <p:sp>
        <p:nvSpPr>
          <p:cNvPr id="4" name="Rectangle 7">
            <a:extLst>
              <a:ext uri="{FF2B5EF4-FFF2-40B4-BE49-F238E27FC236}">
                <a16:creationId xmlns:a16="http://schemas.microsoft.com/office/drawing/2014/main" id="{04CEADE7-69A6-554E-84B2-996E49836966}"/>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sp>
        <p:nvSpPr>
          <p:cNvPr id="5" name="Rectangle 4">
            <a:extLst>
              <a:ext uri="{FF2B5EF4-FFF2-40B4-BE49-F238E27FC236}">
                <a16:creationId xmlns:a16="http://schemas.microsoft.com/office/drawing/2014/main" id="{F430CD0D-2C3F-294F-BFE5-31BB875F653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5" name="Group 14">
            <a:extLst>
              <a:ext uri="{FF2B5EF4-FFF2-40B4-BE49-F238E27FC236}">
                <a16:creationId xmlns:a16="http://schemas.microsoft.com/office/drawing/2014/main" id="{6A52D2B8-FF24-2649-A24D-9F97384D06F4}"/>
              </a:ext>
            </a:extLst>
          </p:cNvPr>
          <p:cNvGrpSpPr/>
          <p:nvPr userDrawn="1"/>
        </p:nvGrpSpPr>
        <p:grpSpPr>
          <a:xfrm>
            <a:off x="528764" y="4712482"/>
            <a:ext cx="921665" cy="191516"/>
            <a:chOff x="528763" y="4712481"/>
            <a:chExt cx="921665" cy="191516"/>
          </a:xfrm>
        </p:grpSpPr>
        <p:grpSp>
          <p:nvGrpSpPr>
            <p:cNvPr id="7" name="Graphic 2">
              <a:extLst>
                <a:ext uri="{FF2B5EF4-FFF2-40B4-BE49-F238E27FC236}">
                  <a16:creationId xmlns:a16="http://schemas.microsoft.com/office/drawing/2014/main" id="{D3D456EF-473E-0E44-9CDB-D44C1EC1DD0C}"/>
                </a:ext>
              </a:extLst>
            </p:cNvPr>
            <p:cNvGrpSpPr/>
            <p:nvPr userDrawn="1"/>
          </p:nvGrpSpPr>
          <p:grpSpPr>
            <a:xfrm>
              <a:off x="943759" y="4781970"/>
              <a:ext cx="506669" cy="122027"/>
              <a:chOff x="4433187" y="1865375"/>
              <a:chExt cx="2298157" cy="553493"/>
            </a:xfrm>
            <a:solidFill>
              <a:schemeClr val="accent2"/>
            </a:solidFill>
          </p:grpSpPr>
          <p:sp>
            <p:nvSpPr>
              <p:cNvPr id="9" name="Freeform 8">
                <a:extLst>
                  <a:ext uri="{FF2B5EF4-FFF2-40B4-BE49-F238E27FC236}">
                    <a16:creationId xmlns:a16="http://schemas.microsoft.com/office/drawing/2014/main" id="{53B0A4EF-4AF1-CF4B-807F-004F38A247C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0" name="Freeform 9">
                <a:extLst>
                  <a:ext uri="{FF2B5EF4-FFF2-40B4-BE49-F238E27FC236}">
                    <a16:creationId xmlns:a16="http://schemas.microsoft.com/office/drawing/2014/main" id="{0E983F15-83A5-8744-B748-E0BAB739DBCC}"/>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1" name="Freeform 10">
                <a:extLst>
                  <a:ext uri="{FF2B5EF4-FFF2-40B4-BE49-F238E27FC236}">
                    <a16:creationId xmlns:a16="http://schemas.microsoft.com/office/drawing/2014/main" id="{AC640FEF-A883-2C43-9737-138D50A513BC}"/>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2" name="Freeform 11">
                <a:extLst>
                  <a:ext uri="{FF2B5EF4-FFF2-40B4-BE49-F238E27FC236}">
                    <a16:creationId xmlns:a16="http://schemas.microsoft.com/office/drawing/2014/main" id="{56EED62B-CABD-4046-87DB-77EB131F646D}"/>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DAFCAA68-3D4A-BE43-AE61-1E465C7471DA}"/>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670137F0-5836-CC40-84AB-CBF56B588F4A}"/>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8" name="Freeform 6">
              <a:extLst>
                <a:ext uri="{FF2B5EF4-FFF2-40B4-BE49-F238E27FC236}">
                  <a16:creationId xmlns:a16="http://schemas.microsoft.com/office/drawing/2014/main" id="{B2CA9AAA-6DED-6345-BFD6-0995E22A52DB}"/>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31132687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95043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Blank Slide without Footer">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2154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144000" cy="2843212"/>
          </a:xfrm>
          <a:prstGeom prst="rect">
            <a:avLst/>
          </a:prstGeom>
          <a:noFill/>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31029" y="3054519"/>
            <a:ext cx="8364236" cy="564257"/>
          </a:xfrm>
          <a:prstGeom prst="rect">
            <a:avLst/>
          </a:prstGeom>
        </p:spPr>
        <p:txBody>
          <a:bodyPr vert="horz" wrap="square">
            <a:noAutofit/>
          </a:bodyPr>
          <a:lstStyle>
            <a:lvl1pPr marL="0" indent="0">
              <a:buNone/>
              <a:defRPr sz="3200" baseline="0">
                <a:solidFill>
                  <a:schemeClr val="tx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29144467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nchor="ctr"/>
          <a:lstStyle>
            <a:lvl1pPr marL="0" indent="0" algn="ctr">
              <a:buNone/>
              <a:defRPr sz="2200" baseline="0">
                <a:solidFill>
                  <a:schemeClr val="bg1">
                    <a:lumMod val="75000"/>
                  </a:schemeClr>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5486541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195136"/>
            <a:ext cx="8115300" cy="2834640"/>
          </a:xfrm>
          <a:prstGeom prst="rect">
            <a:avLst/>
          </a:prstGeom>
        </p:spPr>
        <p:txBody>
          <a:bodyPr lIns="91420" tIns="45710" rIns="91420" bIns="45710" anchor="ctr">
            <a:noAutofit/>
          </a:bodyPr>
          <a:lstStyle>
            <a:lvl1pPr marL="0" indent="0" algn="ctr">
              <a:buNone/>
              <a:defRPr sz="2000" baseline="0">
                <a:solidFill>
                  <a:schemeClr val="bg1">
                    <a:lumMod val="75000"/>
                  </a:schemeClr>
                </a:solidFill>
                <a:latin typeface="+mn-lt"/>
              </a:defRPr>
            </a:lvl1pPr>
          </a:lstStyle>
          <a:p>
            <a:pPr lvl="0"/>
            <a:r>
              <a:rPr lang="en-US" noProof="0" dirty="0"/>
              <a:t>Click icon to add table</a:t>
            </a:r>
            <a:endParaRPr lang="en-GB" noProof="0" dirty="0"/>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1"/>
                </a:solidFill>
              </a:defRPr>
            </a:lvl1pPr>
          </a:lstStyle>
          <a:p>
            <a:pPr lvl="0"/>
            <a:r>
              <a:rPr lang="en-US" dirty="0"/>
              <a:t>Title Goes Here (28pt)</a:t>
            </a:r>
            <a:endParaRPr lang="en-GB" dirty="0"/>
          </a:p>
        </p:txBody>
      </p:sp>
      <p:sp>
        <p:nvSpPr>
          <p:cNvPr id="7" name="Text Placeholder 9">
            <a:extLst>
              <a:ext uri="{FF2B5EF4-FFF2-40B4-BE49-F238E27FC236}">
                <a16:creationId xmlns:a16="http://schemas.microsoft.com/office/drawing/2014/main" id="{192D2533-5FB4-AD42-B121-FD71B68AF10D}"/>
              </a:ext>
            </a:extLst>
          </p:cNvPr>
          <p:cNvSpPr>
            <a:spLocks noGrp="1"/>
          </p:cNvSpPr>
          <p:nvPr>
            <p:ph type="body" sz="quarter" idx="11" hasCustomPrompt="1"/>
          </p:nvPr>
        </p:nvSpPr>
        <p:spPr>
          <a:xfrm>
            <a:off x="437767" y="4038154"/>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Tree>
    <p:extLst>
      <p:ext uri="{BB962C8B-B14F-4D97-AF65-F5344CB8AC3E}">
        <p14:creationId xmlns:p14="http://schemas.microsoft.com/office/powerpoint/2010/main" val="220276332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194243"/>
            <a:ext cx="8115300" cy="2834640"/>
          </a:xfrm>
          <a:prstGeom prst="rect">
            <a:avLst/>
          </a:prstGeom>
        </p:spPr>
        <p:txBody>
          <a:bodyPr vert="horz" lIns="91420" tIns="45710" rIns="91420" bIns="45710" anchor="ctr">
            <a:noAutofit/>
          </a:bodyPr>
          <a:lstStyle>
            <a:lvl1pPr marL="0" indent="0" algn="ctr">
              <a:buNone/>
              <a:defRPr sz="2000" b="0" i="0">
                <a:solidFill>
                  <a:schemeClr val="bg1">
                    <a:lumMod val="75000"/>
                  </a:schemeClr>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defRPr>
            </a:lvl1pPr>
          </a:lstStyle>
          <a:p>
            <a:pPr lvl="0"/>
            <a:r>
              <a:rPr lang="en-US" dirty="0"/>
              <a:t>Title Goes Here (28pt)</a:t>
            </a:r>
            <a:endParaRPr lang="en-GB" dirty="0"/>
          </a:p>
        </p:txBody>
      </p:sp>
      <p:sp>
        <p:nvSpPr>
          <p:cNvPr id="7" name="Text Placeholder 9">
            <a:extLst>
              <a:ext uri="{FF2B5EF4-FFF2-40B4-BE49-F238E27FC236}">
                <a16:creationId xmlns:a16="http://schemas.microsoft.com/office/drawing/2014/main" id="{72E1AAE4-B921-5B4D-A9EB-F575EB38B943}"/>
              </a:ext>
            </a:extLst>
          </p:cNvPr>
          <p:cNvSpPr>
            <a:spLocks noGrp="1"/>
          </p:cNvSpPr>
          <p:nvPr>
            <p:ph type="body" sz="quarter" idx="11" hasCustomPrompt="1"/>
          </p:nvPr>
        </p:nvSpPr>
        <p:spPr>
          <a:xfrm>
            <a:off x="437767" y="4038155"/>
            <a:ext cx="8210933" cy="326233"/>
          </a:xfrm>
          <a:prstGeom prst="rect">
            <a:avLst/>
          </a:prstGeom>
        </p:spPr>
        <p:txBody>
          <a:bodyPr wrap="square" lIns="91420" tIns="45710" rIns="91420" bIns="45710" anchor="t" anchorCtr="0">
            <a:noAutofit/>
          </a:bodyPr>
          <a:lstStyle>
            <a:lvl1pPr algn="l" defTabSz="603560">
              <a:lnSpc>
                <a:spcPct val="100000"/>
              </a:lnSpc>
              <a:spcBef>
                <a:spcPct val="50000"/>
              </a:spcBef>
              <a:buNone/>
              <a:defRPr sz="1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Source</a:t>
            </a:r>
          </a:p>
        </p:txBody>
      </p:sp>
    </p:spTree>
    <p:extLst>
      <p:ext uri="{BB962C8B-B14F-4D97-AF65-F5344CB8AC3E}">
        <p14:creationId xmlns:p14="http://schemas.microsoft.com/office/powerpoint/2010/main" val="27502287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Half Page Bullet + Image">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6" name="Title Placeholder 5"/>
          <p:cNvSpPr>
            <a:spLocks noGrp="1"/>
          </p:cNvSpPr>
          <p:nvPr>
            <p:ph type="title" hasCustomPrompt="1"/>
          </p:nvPr>
        </p:nvSpPr>
        <p:spPr bwMode="auto">
          <a:xfrm>
            <a:off x="437767" y="416821"/>
            <a:ext cx="368655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Title Here (28pt)  Limit Two Lines</a:t>
            </a:r>
            <a:endParaRPr lang="en-GB" dirty="0"/>
          </a:p>
        </p:txBody>
      </p:sp>
      <p:sp>
        <p:nvSpPr>
          <p:cNvPr id="21" name="Picture Placeholder 6">
            <a:extLst>
              <a:ext uri="{FF2B5EF4-FFF2-40B4-BE49-F238E27FC236}">
                <a16:creationId xmlns:a16="http://schemas.microsoft.com/office/drawing/2014/main" id="{C87BC8F3-531D-B143-A0AC-A9C39E31B082}"/>
              </a:ext>
            </a:extLst>
          </p:cNvPr>
          <p:cNvSpPr>
            <a:spLocks noGrp="1"/>
          </p:cNvSpPr>
          <p:nvPr>
            <p:ph type="pic" sz="quarter" idx="11"/>
          </p:nvPr>
        </p:nvSpPr>
        <p:spPr>
          <a:xfrm>
            <a:off x="4572000" y="1"/>
            <a:ext cx="4572000" cy="5143500"/>
          </a:xfrm>
          <a:prstGeom prst="rect">
            <a:avLst/>
          </a:prstGeom>
        </p:spPr>
        <p:txBody>
          <a:bodyPr anchor="ctr" anchorCtr="0"/>
          <a:lstStyle>
            <a:lvl1pPr marL="0" indent="0" algn="ctr">
              <a:buNone/>
              <a:defRPr>
                <a:solidFill>
                  <a:schemeClr val="bg1">
                    <a:lumMod val="75000"/>
                  </a:schemeClr>
                </a:solidFill>
              </a:defRPr>
            </a:lvl1pPr>
          </a:lstStyle>
          <a:p>
            <a:r>
              <a:rPr lang="en-US" dirty="0"/>
              <a:t>Click icon to add picture</a:t>
            </a:r>
          </a:p>
        </p:txBody>
      </p:sp>
      <p:grpSp>
        <p:nvGrpSpPr>
          <p:cNvPr id="2" name="Group 1">
            <a:extLst>
              <a:ext uri="{FF2B5EF4-FFF2-40B4-BE49-F238E27FC236}">
                <a16:creationId xmlns:a16="http://schemas.microsoft.com/office/drawing/2014/main" id="{BC0590C9-C249-A149-B267-D2B7C7F46852}"/>
              </a:ext>
            </a:extLst>
          </p:cNvPr>
          <p:cNvGrpSpPr/>
          <p:nvPr userDrawn="1"/>
        </p:nvGrpSpPr>
        <p:grpSpPr>
          <a:xfrm>
            <a:off x="528764" y="4712482"/>
            <a:ext cx="921665" cy="191516"/>
            <a:chOff x="528763" y="4712481"/>
            <a:chExt cx="921665" cy="191516"/>
          </a:xfrm>
        </p:grpSpPr>
        <p:grpSp>
          <p:nvGrpSpPr>
            <p:cNvPr id="18" name="Graphic 2">
              <a:extLst>
                <a:ext uri="{FF2B5EF4-FFF2-40B4-BE49-F238E27FC236}">
                  <a16:creationId xmlns:a16="http://schemas.microsoft.com/office/drawing/2014/main" id="{68DF1D2F-9299-BB46-B894-F37AD7F711E4}"/>
                </a:ext>
              </a:extLst>
            </p:cNvPr>
            <p:cNvGrpSpPr/>
            <p:nvPr userDrawn="1"/>
          </p:nvGrpSpPr>
          <p:grpSpPr>
            <a:xfrm>
              <a:off x="943759" y="4781970"/>
              <a:ext cx="506669" cy="122027"/>
              <a:chOff x="4433187" y="1865375"/>
              <a:chExt cx="2298157" cy="553493"/>
            </a:xfrm>
            <a:solidFill>
              <a:schemeClr val="accent2"/>
            </a:solidFill>
          </p:grpSpPr>
          <p:sp>
            <p:nvSpPr>
              <p:cNvPr id="20" name="Freeform 19">
                <a:extLst>
                  <a:ext uri="{FF2B5EF4-FFF2-40B4-BE49-F238E27FC236}">
                    <a16:creationId xmlns:a16="http://schemas.microsoft.com/office/drawing/2014/main" id="{2041ECEB-AB79-374E-9772-8883AA85469B}"/>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18C819C5-8302-DC43-8E8E-2826AA2892DE}"/>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D5482B27-5DB1-FE47-A0F6-3BDDFEB62908}"/>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640D89BE-4E04-0C4B-BB99-64A272A7E0FC}"/>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ABE911CF-A02A-E94E-A149-E597C845D19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F57E7A3C-CF89-7E40-BFDE-51B0E046E6BA}"/>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9" name="Freeform 6">
              <a:extLst>
                <a:ext uri="{FF2B5EF4-FFF2-40B4-BE49-F238E27FC236}">
                  <a16:creationId xmlns:a16="http://schemas.microsoft.com/office/drawing/2014/main" id="{09040E0C-5639-7141-8809-39C923A3333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27" name="Rectangle 4">
            <a:extLst>
              <a:ext uri="{FF2B5EF4-FFF2-40B4-BE49-F238E27FC236}">
                <a16:creationId xmlns:a16="http://schemas.microsoft.com/office/drawing/2014/main" id="{F07495A3-9545-E44B-AF9C-8F264AFB8EC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sp>
        <p:nvSpPr>
          <p:cNvPr id="16" name="Text Placeholder 3">
            <a:extLst>
              <a:ext uri="{FF2B5EF4-FFF2-40B4-BE49-F238E27FC236}">
                <a16:creationId xmlns:a16="http://schemas.microsoft.com/office/drawing/2014/main" id="{35DFCE68-AC05-4B44-8313-C09DF7E1BF29}"/>
              </a:ext>
            </a:extLst>
          </p:cNvPr>
          <p:cNvSpPr>
            <a:spLocks noGrp="1"/>
          </p:cNvSpPr>
          <p:nvPr>
            <p:ph type="body" sz="quarter" idx="12" hasCustomPrompt="1"/>
          </p:nvPr>
        </p:nvSpPr>
        <p:spPr>
          <a:xfrm>
            <a:off x="437767" y="1665183"/>
            <a:ext cx="3662024" cy="2849668"/>
          </a:xfrm>
          <a:prstGeom prst="rect">
            <a:avLst/>
          </a:prstGeom>
        </p:spPr>
        <p:txBody>
          <a:bodyPr vert="horz" lIns="91440" tIns="45720" rIns="91440" bIns="45720" rtlCol="0" anchor="t">
            <a:noAutofit/>
          </a:bodyPr>
          <a:lstStyle>
            <a:lvl1pPr marL="228594" indent="-219451">
              <a:buClr>
                <a:schemeClr val="accent2"/>
              </a:buClr>
              <a:defRPr lang="en-GB" dirty="0">
                <a:solidFill>
                  <a:schemeClr val="bg2"/>
                </a:solidFill>
              </a:defRPr>
            </a:lvl1pPr>
            <a:lvl2pPr marL="448045" indent="-210307">
              <a:buClr>
                <a:schemeClr val="accent2"/>
              </a:buClr>
              <a:tabLst>
                <a:tab pos="171446" algn="l"/>
              </a:tabLst>
              <a:defRPr lang="en-GB" dirty="0">
                <a:solidFill>
                  <a:schemeClr val="bg2"/>
                </a:solidFill>
              </a:defRPr>
            </a:lvl2pPr>
            <a:lvl3pPr marL="621776" indent="-173732">
              <a:buClr>
                <a:schemeClr val="accent2"/>
              </a:buClr>
              <a:defRPr lang="en-GB" dirty="0">
                <a:solidFill>
                  <a:schemeClr val="bg2"/>
                </a:solidFill>
              </a:defRPr>
            </a:lvl3pPr>
            <a:lvl4pPr marL="804652" indent="-201163">
              <a:buClr>
                <a:schemeClr val="accent2"/>
              </a:buClr>
              <a:defRPr lang="en-GB" dirty="0">
                <a:solidFill>
                  <a:schemeClr val="bg2"/>
                </a:solidFill>
              </a:defRPr>
            </a:lvl4pPr>
            <a:lvl5pPr marL="969240" indent="-173732">
              <a:buClr>
                <a:schemeClr val="accent2"/>
              </a:buClr>
              <a:defRPr lang="en-US" dirty="0">
                <a:solidFill>
                  <a:schemeClr val="bg2"/>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762802613"/>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Page + Bulle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29235" y="1657350"/>
            <a:ext cx="3813048"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25" name="Rectangle 4">
            <a:extLst>
              <a:ext uri="{FF2B5EF4-FFF2-40B4-BE49-F238E27FC236}">
                <a16:creationId xmlns:a16="http://schemas.microsoft.com/office/drawing/2014/main" id="{64A0111B-C8A2-DC46-9EC2-88A0731DAE3D}"/>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26" name="Group 25">
            <a:extLst>
              <a:ext uri="{FF2B5EF4-FFF2-40B4-BE49-F238E27FC236}">
                <a16:creationId xmlns:a16="http://schemas.microsoft.com/office/drawing/2014/main" id="{1DAD06F8-25F8-6546-8D9A-4825B919A45D}"/>
              </a:ext>
            </a:extLst>
          </p:cNvPr>
          <p:cNvGrpSpPr/>
          <p:nvPr userDrawn="1"/>
        </p:nvGrpSpPr>
        <p:grpSpPr>
          <a:xfrm>
            <a:off x="528764" y="4712482"/>
            <a:ext cx="921665" cy="191516"/>
            <a:chOff x="528763" y="4712481"/>
            <a:chExt cx="921665" cy="191516"/>
          </a:xfrm>
        </p:grpSpPr>
        <p:grpSp>
          <p:nvGrpSpPr>
            <p:cNvPr id="27" name="Graphic 2">
              <a:extLst>
                <a:ext uri="{FF2B5EF4-FFF2-40B4-BE49-F238E27FC236}">
                  <a16:creationId xmlns:a16="http://schemas.microsoft.com/office/drawing/2014/main" id="{47AB4B06-0838-2B4A-B203-3855C1A0DF48}"/>
                </a:ext>
              </a:extLst>
            </p:cNvPr>
            <p:cNvGrpSpPr/>
            <p:nvPr userDrawn="1"/>
          </p:nvGrpSpPr>
          <p:grpSpPr>
            <a:xfrm>
              <a:off x="943759" y="4781970"/>
              <a:ext cx="506669" cy="122027"/>
              <a:chOff x="4433187" y="1865375"/>
              <a:chExt cx="2298157" cy="553493"/>
            </a:xfrm>
            <a:solidFill>
              <a:schemeClr val="accent2"/>
            </a:solidFill>
          </p:grpSpPr>
          <p:sp>
            <p:nvSpPr>
              <p:cNvPr id="29" name="Freeform 28">
                <a:extLst>
                  <a:ext uri="{FF2B5EF4-FFF2-40B4-BE49-F238E27FC236}">
                    <a16:creationId xmlns:a16="http://schemas.microsoft.com/office/drawing/2014/main" id="{8476C063-CE51-274D-854C-2ABB9F9E34B1}"/>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0" name="Freeform 29">
                <a:extLst>
                  <a:ext uri="{FF2B5EF4-FFF2-40B4-BE49-F238E27FC236}">
                    <a16:creationId xmlns:a16="http://schemas.microsoft.com/office/drawing/2014/main" id="{DED165DC-9D74-2942-82C6-7A6FBA4ACA0D}"/>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1" name="Freeform 30">
                <a:extLst>
                  <a:ext uri="{FF2B5EF4-FFF2-40B4-BE49-F238E27FC236}">
                    <a16:creationId xmlns:a16="http://schemas.microsoft.com/office/drawing/2014/main" id="{543A35BE-1472-3940-A5F1-96184E30E9FF}"/>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2" name="Freeform 31">
                <a:extLst>
                  <a:ext uri="{FF2B5EF4-FFF2-40B4-BE49-F238E27FC236}">
                    <a16:creationId xmlns:a16="http://schemas.microsoft.com/office/drawing/2014/main" id="{F3CA5FC1-89F6-1146-BC3E-2B2459E882C2}"/>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3" name="Freeform 32">
                <a:extLst>
                  <a:ext uri="{FF2B5EF4-FFF2-40B4-BE49-F238E27FC236}">
                    <a16:creationId xmlns:a16="http://schemas.microsoft.com/office/drawing/2014/main" id="{50E7D5D7-B573-CC41-B9B6-368DA785B63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4" name="Freeform 33">
                <a:extLst>
                  <a:ext uri="{FF2B5EF4-FFF2-40B4-BE49-F238E27FC236}">
                    <a16:creationId xmlns:a16="http://schemas.microsoft.com/office/drawing/2014/main" id="{165715DD-41EE-484A-A4B7-3839BE500003}"/>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8" name="Freeform 6">
              <a:extLst>
                <a:ext uri="{FF2B5EF4-FFF2-40B4-BE49-F238E27FC236}">
                  <a16:creationId xmlns:a16="http://schemas.microsoft.com/office/drawing/2014/main" id="{47F8CF69-9B67-B347-B50E-29918D40CEF2}"/>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5" name="Text Placeholder 3">
            <a:extLst>
              <a:ext uri="{FF2B5EF4-FFF2-40B4-BE49-F238E27FC236}">
                <a16:creationId xmlns:a16="http://schemas.microsoft.com/office/drawing/2014/main" id="{55BECF40-332B-7245-9C28-01DE7BED6BA3}"/>
              </a:ext>
            </a:extLst>
          </p:cNvPr>
          <p:cNvSpPr>
            <a:spLocks noGrp="1"/>
          </p:cNvSpPr>
          <p:nvPr>
            <p:ph type="body" sz="quarter" idx="12" hasCustomPrompt="1"/>
          </p:nvPr>
        </p:nvSpPr>
        <p:spPr>
          <a:xfrm>
            <a:off x="4993516" y="416820"/>
            <a:ext cx="3749040" cy="4206240"/>
          </a:xfrm>
          <a:prstGeom prst="rect">
            <a:avLst/>
          </a:prstGeom>
        </p:spPr>
        <p:txBody>
          <a:bodyPr vert="horz" lIns="91440" tIns="45720" rIns="91440" bIns="45720" rtlCol="0" anchor="ctr">
            <a:noAutofit/>
          </a:bodyPr>
          <a:lstStyle>
            <a:lvl1pPr marL="228594" indent="-219451">
              <a:buClr>
                <a:schemeClr val="accent2"/>
              </a:buClr>
              <a:defRPr lang="en-GB" dirty="0">
                <a:solidFill>
                  <a:schemeClr val="tx1"/>
                </a:solidFill>
              </a:defRPr>
            </a:lvl1pPr>
            <a:lvl2pPr marL="448045" indent="-210307">
              <a:buClr>
                <a:schemeClr val="accent2"/>
              </a:buClr>
              <a:tabLst>
                <a:tab pos="171446" algn="l"/>
              </a:tabLst>
              <a:defRPr lang="en-GB" dirty="0">
                <a:solidFill>
                  <a:schemeClr val="tx1"/>
                </a:solidFill>
              </a:defRPr>
            </a:lvl2pPr>
            <a:lvl3pPr marL="621776" indent="-173732">
              <a:buClr>
                <a:schemeClr val="accent2"/>
              </a:buClr>
              <a:defRPr lang="en-GB" dirty="0">
                <a:solidFill>
                  <a:schemeClr val="tx1"/>
                </a:solidFill>
              </a:defRPr>
            </a:lvl3pPr>
            <a:lvl4pPr marL="804652" indent="-201163">
              <a:buClr>
                <a:schemeClr val="accent2"/>
              </a:buClr>
              <a:defRPr lang="en-GB" dirty="0">
                <a:solidFill>
                  <a:schemeClr val="tx1"/>
                </a:solidFill>
              </a:defRPr>
            </a:lvl4pPr>
            <a:lvl5pPr marL="969240" indent="-173732">
              <a:buClr>
                <a:schemeClr val="accent2"/>
              </a:buClr>
              <a:defRPr lang="en-US" dirty="0">
                <a:solidFill>
                  <a:schemeClr val="tx1"/>
                </a:solidFill>
              </a:defRPr>
            </a:lvl5pPr>
          </a:lstStyle>
          <a:p>
            <a:pPr lvl="0"/>
            <a:r>
              <a:rPr lang="en-GB" dirty="0"/>
              <a:t>First level (use “Indent More” to format sub-bullets)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465147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Midnight">
    <p:bg>
      <p:bgPr>
        <a:solidFill>
          <a:schemeClr val="bg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tx1"/>
                </a:solidFill>
              </a:defRPr>
            </a:lvl1pPr>
          </a:lstStyle>
          <a:p>
            <a:r>
              <a:rPr lang="en-US" dirty="0"/>
              <a:t>Big Text Here</a:t>
            </a:r>
            <a:endParaRPr dirty="0"/>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4" y="341313"/>
            <a:ext cx="4204117" cy="3931920"/>
          </a:xfrm>
          <a:prstGeom prst="rect">
            <a:avLst/>
          </a:prstGeom>
        </p:spPr>
        <p:txBody>
          <a:bodyPr anchor="ctr">
            <a:noAutofit/>
          </a:bodyPr>
          <a:lstStyle>
            <a:lvl1pPr marL="274320" indent="-274320">
              <a:spcBef>
                <a:spcPts val="2400"/>
              </a:spcBef>
              <a:buClr>
                <a:schemeClr val="accent1"/>
              </a:buClr>
              <a:buSzPct val="100000"/>
              <a:buFont typeface="Courier" pitchFamily="2" charset="0"/>
              <a:buChar char="‣"/>
              <a:defRPr>
                <a:solidFill>
                  <a:schemeClr val="tx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dirty="0"/>
              <a:t>Bullet one goes here</a:t>
            </a:r>
          </a:p>
          <a:p>
            <a:pPr lvl="0"/>
            <a:endParaRPr lang="en-US" dirty="0"/>
          </a:p>
        </p:txBody>
      </p:sp>
      <p:sp>
        <p:nvSpPr>
          <p:cNvPr id="6" name="Freeform 5">
            <a:extLst>
              <a:ext uri="{FF2B5EF4-FFF2-40B4-BE49-F238E27FC236}">
                <a16:creationId xmlns:a16="http://schemas.microsoft.com/office/drawing/2014/main" id="{DF7CC525-D3D2-DE40-B44A-77908C73C823}"/>
              </a:ext>
            </a:extLst>
          </p:cNvPr>
          <p:cNvSpPr/>
          <p:nvPr userDrawn="1"/>
        </p:nvSpPr>
        <p:spPr>
          <a:xfrm>
            <a:off x="6856548"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accent1"/>
          </a:solidFill>
          <a:ln w="29898"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3659100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Half Page + Image with 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Picture Placeholder 6"/>
          <p:cNvSpPr>
            <a:spLocks noGrp="1"/>
          </p:cNvSpPr>
          <p:nvPr>
            <p:ph type="pic" sz="quarter" idx="10"/>
          </p:nvPr>
        </p:nvSpPr>
        <p:spPr>
          <a:xfrm>
            <a:off x="5074920" y="498360"/>
            <a:ext cx="3566160" cy="3566160"/>
          </a:xfrm>
          <a:prstGeom prst="rect">
            <a:avLst/>
          </a:prstGeom>
        </p:spPr>
        <p:txBody>
          <a:bodyPr anchor="ctr" anchorCtr="0"/>
          <a:lstStyle>
            <a:lvl1pPr marL="0" indent="0" algn="ctr">
              <a:buNone/>
              <a:defRPr>
                <a:solidFill>
                  <a:schemeClr val="bg1">
                    <a:lumMod val="75000"/>
                  </a:schemeClr>
                </a:solidFill>
              </a:defRPr>
            </a:lvl1pPr>
          </a:lstStyle>
          <a:p>
            <a:r>
              <a:rPr lang="en-US" dirty="0"/>
              <a:t>Click icon to add picture</a:t>
            </a:r>
          </a:p>
        </p:txBody>
      </p:sp>
      <p:sp>
        <p:nvSpPr>
          <p:cNvPr id="9" name="Text Placeholder 8"/>
          <p:cNvSpPr>
            <a:spLocks noGrp="1"/>
          </p:cNvSpPr>
          <p:nvPr>
            <p:ph type="body" sz="quarter" idx="11" hasCustomPrompt="1"/>
          </p:nvPr>
        </p:nvSpPr>
        <p:spPr>
          <a:xfrm>
            <a:off x="5078414" y="4377076"/>
            <a:ext cx="3559175" cy="457200"/>
          </a:xfrm>
          <a:prstGeom prst="rect">
            <a:avLst/>
          </a:prstGeom>
        </p:spPr>
        <p:txBody>
          <a:bodyPr lIns="0" tIns="0" rIns="0" bIns="0"/>
          <a:lstStyle>
            <a:lvl1pPr marL="0" indent="0" algn="ctr">
              <a:buNone/>
              <a:defRPr sz="1400"/>
            </a:lvl1pPr>
          </a:lstStyle>
          <a:p>
            <a:pPr lvl="0"/>
            <a:r>
              <a:rPr lang="en-US" dirty="0"/>
              <a:t>Image caption here</a:t>
            </a:r>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21" name="Group 20">
            <a:extLst>
              <a:ext uri="{FF2B5EF4-FFF2-40B4-BE49-F238E27FC236}">
                <a16:creationId xmlns:a16="http://schemas.microsoft.com/office/drawing/2014/main" id="{DCBA97EC-DC87-8F43-8EAC-8682BB0AAC65}"/>
              </a:ext>
            </a:extLst>
          </p:cNvPr>
          <p:cNvGrpSpPr/>
          <p:nvPr userDrawn="1"/>
        </p:nvGrpSpPr>
        <p:grpSpPr>
          <a:xfrm>
            <a:off x="528764" y="4712482"/>
            <a:ext cx="921665" cy="191516"/>
            <a:chOff x="528763" y="4712481"/>
            <a:chExt cx="921665" cy="191516"/>
          </a:xfrm>
        </p:grpSpPr>
        <p:grpSp>
          <p:nvGrpSpPr>
            <p:cNvPr id="22" name="Graphic 2">
              <a:extLst>
                <a:ext uri="{FF2B5EF4-FFF2-40B4-BE49-F238E27FC236}">
                  <a16:creationId xmlns:a16="http://schemas.microsoft.com/office/drawing/2014/main" id="{0A868ED3-D8D2-5148-8602-57D85BD6C763}"/>
                </a:ext>
              </a:extLst>
            </p:cNvPr>
            <p:cNvGrpSpPr/>
            <p:nvPr userDrawn="1"/>
          </p:nvGrpSpPr>
          <p:grpSpPr>
            <a:xfrm>
              <a:off x="943759" y="4781970"/>
              <a:ext cx="506669" cy="122027"/>
              <a:chOff x="4433187" y="1865375"/>
              <a:chExt cx="2298157" cy="553493"/>
            </a:xfrm>
            <a:solidFill>
              <a:schemeClr val="accent2"/>
            </a:solidFill>
          </p:grpSpPr>
          <p:sp>
            <p:nvSpPr>
              <p:cNvPr id="24" name="Freeform 23">
                <a:extLst>
                  <a:ext uri="{FF2B5EF4-FFF2-40B4-BE49-F238E27FC236}">
                    <a16:creationId xmlns:a16="http://schemas.microsoft.com/office/drawing/2014/main" id="{42207790-DE20-024A-91A0-5CB16F2FCDF0}"/>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4CD29DC9-C0A4-6E45-B41F-454464C332A9}"/>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B8D22142-4BAD-734E-B82B-3CA87EDCF15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7" name="Freeform 26">
                <a:extLst>
                  <a:ext uri="{FF2B5EF4-FFF2-40B4-BE49-F238E27FC236}">
                    <a16:creationId xmlns:a16="http://schemas.microsoft.com/office/drawing/2014/main" id="{53A38F9E-2717-5743-9AD4-A12C0F685AE4}"/>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8" name="Freeform 27">
                <a:extLst>
                  <a:ext uri="{FF2B5EF4-FFF2-40B4-BE49-F238E27FC236}">
                    <a16:creationId xmlns:a16="http://schemas.microsoft.com/office/drawing/2014/main" id="{A519DDBC-35AB-414F-BFA3-9B6AA451638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9" name="Freeform 28">
                <a:extLst>
                  <a:ext uri="{FF2B5EF4-FFF2-40B4-BE49-F238E27FC236}">
                    <a16:creationId xmlns:a16="http://schemas.microsoft.com/office/drawing/2014/main" id="{94F96208-9366-1A4A-9D95-02B65A9226DB}"/>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3" name="Freeform 6">
              <a:extLst>
                <a:ext uri="{FF2B5EF4-FFF2-40B4-BE49-F238E27FC236}">
                  <a16:creationId xmlns:a16="http://schemas.microsoft.com/office/drawing/2014/main" id="{199B466D-BCF1-1B45-851B-5253D47BCA1B}"/>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361925058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Half Page ">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33" name="Rectangle 4">
            <a:extLst>
              <a:ext uri="{FF2B5EF4-FFF2-40B4-BE49-F238E27FC236}">
                <a16:creationId xmlns:a16="http://schemas.microsoft.com/office/drawing/2014/main" id="{F7469B34-86CF-9F4A-A86F-E8F8299881E4}"/>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7" name="Group 16">
            <a:extLst>
              <a:ext uri="{FF2B5EF4-FFF2-40B4-BE49-F238E27FC236}">
                <a16:creationId xmlns:a16="http://schemas.microsoft.com/office/drawing/2014/main" id="{507F7347-F465-3C4B-BF6D-CDABE1E16978}"/>
              </a:ext>
            </a:extLst>
          </p:cNvPr>
          <p:cNvGrpSpPr/>
          <p:nvPr userDrawn="1"/>
        </p:nvGrpSpPr>
        <p:grpSpPr>
          <a:xfrm>
            <a:off x="528764" y="4712482"/>
            <a:ext cx="921665" cy="191516"/>
            <a:chOff x="528763" y="4712481"/>
            <a:chExt cx="921665" cy="191516"/>
          </a:xfrm>
        </p:grpSpPr>
        <p:grpSp>
          <p:nvGrpSpPr>
            <p:cNvPr id="18" name="Graphic 2">
              <a:extLst>
                <a:ext uri="{FF2B5EF4-FFF2-40B4-BE49-F238E27FC236}">
                  <a16:creationId xmlns:a16="http://schemas.microsoft.com/office/drawing/2014/main" id="{33DA2E5D-B662-F044-8CCB-B3A36AA9D832}"/>
                </a:ext>
              </a:extLst>
            </p:cNvPr>
            <p:cNvGrpSpPr/>
            <p:nvPr userDrawn="1"/>
          </p:nvGrpSpPr>
          <p:grpSpPr>
            <a:xfrm>
              <a:off x="943759" y="4781970"/>
              <a:ext cx="506669" cy="122027"/>
              <a:chOff x="4433187" y="1865375"/>
              <a:chExt cx="2298157" cy="553493"/>
            </a:xfrm>
            <a:solidFill>
              <a:schemeClr val="accent2"/>
            </a:solidFill>
          </p:grpSpPr>
          <p:sp>
            <p:nvSpPr>
              <p:cNvPr id="20" name="Freeform 19">
                <a:extLst>
                  <a:ext uri="{FF2B5EF4-FFF2-40B4-BE49-F238E27FC236}">
                    <a16:creationId xmlns:a16="http://schemas.microsoft.com/office/drawing/2014/main" id="{C4FD3886-99D7-5C49-8296-0E3B89BE6C0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1" name="Freeform 20">
                <a:extLst>
                  <a:ext uri="{FF2B5EF4-FFF2-40B4-BE49-F238E27FC236}">
                    <a16:creationId xmlns:a16="http://schemas.microsoft.com/office/drawing/2014/main" id="{12115675-CCB1-A541-B856-D08C84D58407}"/>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F795C995-3418-064F-980D-EB8A6147F9E2}"/>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A6B01082-7C6C-EF4C-B97D-5DA222F1C68D}"/>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14C1779E-96ED-BD4E-ACAE-6AFF818F341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ABB4E986-3B04-4749-8B5B-5C8BE61A135C}"/>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9" name="Freeform 6">
              <a:extLst>
                <a:ext uri="{FF2B5EF4-FFF2-40B4-BE49-F238E27FC236}">
                  <a16:creationId xmlns:a16="http://schemas.microsoft.com/office/drawing/2014/main" id="{7A57E6B4-EC5B-BC49-A2FC-E1358D2FC490}"/>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342767329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Half Page + Imag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solidFill>
                  <a:schemeClr val="bg1">
                    <a:lumMod val="75000"/>
                  </a:schemeClr>
                </a:solidFill>
              </a:defRPr>
            </a:lvl1pPr>
          </a:lstStyle>
          <a:p>
            <a:r>
              <a:rPr lang="en-US" dirty="0"/>
              <a:t>Click icon to add picture</a:t>
            </a:r>
          </a:p>
        </p:txBody>
      </p:sp>
      <p:sp>
        <p:nvSpPr>
          <p:cNvPr id="34" name="Rectangle 4">
            <a:extLst>
              <a:ext uri="{FF2B5EF4-FFF2-40B4-BE49-F238E27FC236}">
                <a16:creationId xmlns:a16="http://schemas.microsoft.com/office/drawing/2014/main" id="{578F5E2B-EE70-684C-B6AC-59B670289920}"/>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9" name="Group 18">
            <a:extLst>
              <a:ext uri="{FF2B5EF4-FFF2-40B4-BE49-F238E27FC236}">
                <a16:creationId xmlns:a16="http://schemas.microsoft.com/office/drawing/2014/main" id="{CE3004A4-BEFF-624C-AD44-0BC80F87CDD5}"/>
              </a:ext>
            </a:extLst>
          </p:cNvPr>
          <p:cNvGrpSpPr/>
          <p:nvPr userDrawn="1"/>
        </p:nvGrpSpPr>
        <p:grpSpPr>
          <a:xfrm>
            <a:off x="528764" y="4712482"/>
            <a:ext cx="921665" cy="191516"/>
            <a:chOff x="528763" y="4712481"/>
            <a:chExt cx="921665" cy="191516"/>
          </a:xfrm>
        </p:grpSpPr>
        <p:grpSp>
          <p:nvGrpSpPr>
            <p:cNvPr id="20" name="Graphic 2">
              <a:extLst>
                <a:ext uri="{FF2B5EF4-FFF2-40B4-BE49-F238E27FC236}">
                  <a16:creationId xmlns:a16="http://schemas.microsoft.com/office/drawing/2014/main" id="{1C555E82-DEF0-5545-AA4C-194B39F76960}"/>
                </a:ext>
              </a:extLst>
            </p:cNvPr>
            <p:cNvGrpSpPr/>
            <p:nvPr userDrawn="1"/>
          </p:nvGrpSpPr>
          <p:grpSpPr>
            <a:xfrm>
              <a:off x="943759" y="4781970"/>
              <a:ext cx="506669" cy="122027"/>
              <a:chOff x="4433187" y="1865375"/>
              <a:chExt cx="2298157" cy="553493"/>
            </a:xfrm>
            <a:solidFill>
              <a:schemeClr val="accent2"/>
            </a:solidFill>
          </p:grpSpPr>
          <p:sp>
            <p:nvSpPr>
              <p:cNvPr id="22" name="Freeform 21">
                <a:extLst>
                  <a:ext uri="{FF2B5EF4-FFF2-40B4-BE49-F238E27FC236}">
                    <a16:creationId xmlns:a16="http://schemas.microsoft.com/office/drawing/2014/main" id="{7E5E1398-4477-154B-BFA9-65D38AF68FD4}"/>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E2FE2F0F-2535-AC4A-AE56-0FD6486EB62F}"/>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6006715C-7CA3-A94E-A293-4091A665A111}"/>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9F86F0BC-3CC7-E848-85D2-922F6D4B4C74}"/>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CFFC9762-B888-E04D-977A-1038FFDDCFA7}"/>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7" name="Freeform 26">
                <a:extLst>
                  <a:ext uri="{FF2B5EF4-FFF2-40B4-BE49-F238E27FC236}">
                    <a16:creationId xmlns:a16="http://schemas.microsoft.com/office/drawing/2014/main" id="{7EC6E64B-0A56-2949-8811-57F0285505F2}"/>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1" name="Freeform 6">
              <a:extLst>
                <a:ext uri="{FF2B5EF4-FFF2-40B4-BE49-F238E27FC236}">
                  <a16:creationId xmlns:a16="http://schemas.microsoft.com/office/drawing/2014/main" id="{ABAADAB7-B8AA-9A48-9ABF-8849D61C604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164327662"/>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alf Page + 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dirty="0"/>
              <a:t>Click icon to add chart</a:t>
            </a:r>
          </a:p>
        </p:txBody>
      </p:sp>
      <p:sp>
        <p:nvSpPr>
          <p:cNvPr id="34" name="Rectangle 4">
            <a:extLst>
              <a:ext uri="{FF2B5EF4-FFF2-40B4-BE49-F238E27FC236}">
                <a16:creationId xmlns:a16="http://schemas.microsoft.com/office/drawing/2014/main" id="{86B33472-5C28-7143-95C2-FEBA7F383ABC}"/>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9" name="Group 18">
            <a:extLst>
              <a:ext uri="{FF2B5EF4-FFF2-40B4-BE49-F238E27FC236}">
                <a16:creationId xmlns:a16="http://schemas.microsoft.com/office/drawing/2014/main" id="{C1166EBE-88FA-EB4E-B319-6D80EAE1EAD6}"/>
              </a:ext>
            </a:extLst>
          </p:cNvPr>
          <p:cNvGrpSpPr/>
          <p:nvPr userDrawn="1"/>
        </p:nvGrpSpPr>
        <p:grpSpPr>
          <a:xfrm>
            <a:off x="528764" y="4712482"/>
            <a:ext cx="921665" cy="191516"/>
            <a:chOff x="528763" y="4712481"/>
            <a:chExt cx="921665" cy="191516"/>
          </a:xfrm>
        </p:grpSpPr>
        <p:grpSp>
          <p:nvGrpSpPr>
            <p:cNvPr id="20" name="Graphic 2">
              <a:extLst>
                <a:ext uri="{FF2B5EF4-FFF2-40B4-BE49-F238E27FC236}">
                  <a16:creationId xmlns:a16="http://schemas.microsoft.com/office/drawing/2014/main" id="{2A92F6DF-DB02-1944-A9E9-38FB8220E54C}"/>
                </a:ext>
              </a:extLst>
            </p:cNvPr>
            <p:cNvGrpSpPr/>
            <p:nvPr userDrawn="1"/>
          </p:nvGrpSpPr>
          <p:grpSpPr>
            <a:xfrm>
              <a:off x="943759" y="4781970"/>
              <a:ext cx="506669" cy="122027"/>
              <a:chOff x="4433187" y="1865375"/>
              <a:chExt cx="2298157" cy="553493"/>
            </a:xfrm>
            <a:solidFill>
              <a:schemeClr val="accent2"/>
            </a:solidFill>
          </p:grpSpPr>
          <p:sp>
            <p:nvSpPr>
              <p:cNvPr id="22" name="Freeform 21">
                <a:extLst>
                  <a:ext uri="{FF2B5EF4-FFF2-40B4-BE49-F238E27FC236}">
                    <a16:creationId xmlns:a16="http://schemas.microsoft.com/office/drawing/2014/main" id="{881867B4-EC46-994B-800F-45749C25DB41}"/>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9C6666E4-CCC5-C64F-A737-861EF5FBB6CD}"/>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A7A82050-4629-6646-952D-AB22F1DD54F8}"/>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EFBF3BB4-10A9-CE47-99BF-B4E61ACF4A22}"/>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F2133A13-3E58-5443-BD8E-EE653827C87E}"/>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7" name="Freeform 26">
                <a:extLst>
                  <a:ext uri="{FF2B5EF4-FFF2-40B4-BE49-F238E27FC236}">
                    <a16:creationId xmlns:a16="http://schemas.microsoft.com/office/drawing/2014/main" id="{B727C51C-C1CD-8C45-A8F3-6512070CD05F}"/>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1" name="Freeform 6">
              <a:extLst>
                <a:ext uri="{FF2B5EF4-FFF2-40B4-BE49-F238E27FC236}">
                  <a16:creationId xmlns:a16="http://schemas.microsoft.com/office/drawing/2014/main" id="{D2DD5BF5-0ADA-3D4C-B1EF-0E06A1C85621}"/>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2968109451"/>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alf Page + 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28888"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US" dirty="0"/>
              <a:t>Click to edit Master title style</a:t>
            </a:r>
            <a:endParaRPr lang="en-GB" dirty="0"/>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solidFill>
                  <a:schemeClr val="bg1">
                    <a:lumMod val="75000"/>
                  </a:schemeClr>
                </a:solidFill>
              </a:defRPr>
            </a:lvl1pPr>
          </a:lstStyle>
          <a:p>
            <a:r>
              <a:rPr lang="en-US" dirty="0"/>
              <a:t>Click icon to add table</a:t>
            </a:r>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8" name="Group 17">
            <a:extLst>
              <a:ext uri="{FF2B5EF4-FFF2-40B4-BE49-F238E27FC236}">
                <a16:creationId xmlns:a16="http://schemas.microsoft.com/office/drawing/2014/main" id="{AA502BB4-D8B0-2E4E-892D-9EABB7FE0BD9}"/>
              </a:ext>
            </a:extLst>
          </p:cNvPr>
          <p:cNvGrpSpPr/>
          <p:nvPr userDrawn="1"/>
        </p:nvGrpSpPr>
        <p:grpSpPr>
          <a:xfrm>
            <a:off x="528764" y="4712482"/>
            <a:ext cx="921665" cy="191516"/>
            <a:chOff x="528763" y="4712481"/>
            <a:chExt cx="921665" cy="191516"/>
          </a:xfrm>
        </p:grpSpPr>
        <p:grpSp>
          <p:nvGrpSpPr>
            <p:cNvPr id="19" name="Graphic 2">
              <a:extLst>
                <a:ext uri="{FF2B5EF4-FFF2-40B4-BE49-F238E27FC236}">
                  <a16:creationId xmlns:a16="http://schemas.microsoft.com/office/drawing/2014/main" id="{33DDCFA9-7225-DC4A-9DC3-2DA31BF5BC21}"/>
                </a:ext>
              </a:extLst>
            </p:cNvPr>
            <p:cNvGrpSpPr/>
            <p:nvPr userDrawn="1"/>
          </p:nvGrpSpPr>
          <p:grpSpPr>
            <a:xfrm>
              <a:off x="943759" y="4781970"/>
              <a:ext cx="506669" cy="122027"/>
              <a:chOff x="4433187" y="1865375"/>
              <a:chExt cx="2298157" cy="553493"/>
            </a:xfrm>
            <a:solidFill>
              <a:schemeClr val="accent2"/>
            </a:solidFill>
          </p:grpSpPr>
          <p:sp>
            <p:nvSpPr>
              <p:cNvPr id="21" name="Freeform 20">
                <a:extLst>
                  <a:ext uri="{FF2B5EF4-FFF2-40B4-BE49-F238E27FC236}">
                    <a16:creationId xmlns:a16="http://schemas.microsoft.com/office/drawing/2014/main" id="{EB413082-537F-8145-A37F-82C03318DD6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F4678165-065A-DC4F-ACBE-6C2714C48958}"/>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995B8E60-C316-3B48-A8AE-DAA3D5B481C5}"/>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241A648D-1490-DD41-8489-3B1EACB076E1}"/>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95383BD0-093A-6949-A81E-9A67F18E119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FDD1755B-DD79-2B4A-BAF6-767182E7F3A6}"/>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0" name="Freeform 6">
              <a:extLst>
                <a:ext uri="{FF2B5EF4-FFF2-40B4-BE49-F238E27FC236}">
                  <a16:creationId xmlns:a16="http://schemas.microsoft.com/office/drawing/2014/main" id="{A6E71D06-856D-1D41-8E6F-15C356085B39}"/>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Tree>
    <p:extLst>
      <p:ext uri="{BB962C8B-B14F-4D97-AF65-F5344CB8AC3E}">
        <p14:creationId xmlns:p14="http://schemas.microsoft.com/office/powerpoint/2010/main" val="330546423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Half Page – Icon Bank (8x8)">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835F1A8-C119-4C4E-A16A-25D76948BC3A}"/>
              </a:ext>
            </a:extLst>
          </p:cNvPr>
          <p:cNvSpPr/>
          <p:nvPr userDrawn="1"/>
        </p:nvSpPr>
        <p:spPr>
          <a:xfrm>
            <a:off x="4814605" y="374338"/>
            <a:ext cx="4178714" cy="471438"/>
          </a:xfrm>
          <a:prstGeom prst="roundRect">
            <a:avLst/>
          </a:prstGeom>
          <a:no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8" name="Group 17">
            <a:extLst>
              <a:ext uri="{FF2B5EF4-FFF2-40B4-BE49-F238E27FC236}">
                <a16:creationId xmlns:a16="http://schemas.microsoft.com/office/drawing/2014/main" id="{AA502BB4-D8B0-2E4E-892D-9EABB7FE0BD9}"/>
              </a:ext>
            </a:extLst>
          </p:cNvPr>
          <p:cNvGrpSpPr/>
          <p:nvPr userDrawn="1"/>
        </p:nvGrpSpPr>
        <p:grpSpPr>
          <a:xfrm>
            <a:off x="528764" y="4712482"/>
            <a:ext cx="921665" cy="191516"/>
            <a:chOff x="528763" y="4712481"/>
            <a:chExt cx="921665" cy="191516"/>
          </a:xfrm>
        </p:grpSpPr>
        <p:grpSp>
          <p:nvGrpSpPr>
            <p:cNvPr id="19" name="Graphic 2">
              <a:extLst>
                <a:ext uri="{FF2B5EF4-FFF2-40B4-BE49-F238E27FC236}">
                  <a16:creationId xmlns:a16="http://schemas.microsoft.com/office/drawing/2014/main" id="{33DDCFA9-7225-DC4A-9DC3-2DA31BF5BC21}"/>
                </a:ext>
              </a:extLst>
            </p:cNvPr>
            <p:cNvGrpSpPr/>
            <p:nvPr userDrawn="1"/>
          </p:nvGrpSpPr>
          <p:grpSpPr>
            <a:xfrm>
              <a:off x="943759" y="4781970"/>
              <a:ext cx="506669" cy="122027"/>
              <a:chOff x="4433187" y="1865375"/>
              <a:chExt cx="2298157" cy="553493"/>
            </a:xfrm>
            <a:solidFill>
              <a:schemeClr val="accent2"/>
            </a:solidFill>
          </p:grpSpPr>
          <p:sp>
            <p:nvSpPr>
              <p:cNvPr id="21" name="Freeform 20">
                <a:extLst>
                  <a:ext uri="{FF2B5EF4-FFF2-40B4-BE49-F238E27FC236}">
                    <a16:creationId xmlns:a16="http://schemas.microsoft.com/office/drawing/2014/main" id="{EB413082-537F-8145-A37F-82C03318DD6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F4678165-065A-DC4F-ACBE-6C2714C48958}"/>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995B8E60-C316-3B48-A8AE-DAA3D5B481C5}"/>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241A648D-1490-DD41-8489-3B1EACB076E1}"/>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95383BD0-093A-6949-A81E-9A67F18E119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FDD1755B-DD79-2B4A-BAF6-767182E7F3A6}"/>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0" name="Freeform 6">
              <a:extLst>
                <a:ext uri="{FF2B5EF4-FFF2-40B4-BE49-F238E27FC236}">
                  <a16:creationId xmlns:a16="http://schemas.microsoft.com/office/drawing/2014/main" id="{A6E71D06-856D-1D41-8E6F-15C356085B39}"/>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41" name="TextBox 40">
            <a:extLst>
              <a:ext uri="{FF2B5EF4-FFF2-40B4-BE49-F238E27FC236}">
                <a16:creationId xmlns:a16="http://schemas.microsoft.com/office/drawing/2014/main" id="{D30D907C-0494-4540-BA7B-A2310485E2C8}"/>
              </a:ext>
            </a:extLst>
          </p:cNvPr>
          <p:cNvSpPr txBox="1"/>
          <p:nvPr userDrawn="1"/>
        </p:nvSpPr>
        <p:spPr>
          <a:xfrm>
            <a:off x="4904262" y="410004"/>
            <a:ext cx="70913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r>
              <a:rPr lang="en-US" sz="2000" spc="100" baseline="0" dirty="0">
                <a:solidFill>
                  <a:schemeClr val="accent2"/>
                </a:solidFill>
                <a:latin typeface="+mn-lt"/>
              </a:rPr>
              <a:t>KEY</a:t>
            </a:r>
            <a:endParaRPr lang="en-US" sz="6600" spc="100" baseline="0" dirty="0">
              <a:solidFill>
                <a:schemeClr val="accent2"/>
              </a:solidFill>
              <a:latin typeface="+mn-lt"/>
            </a:endParaRPr>
          </a:p>
        </p:txBody>
      </p:sp>
      <p:sp>
        <p:nvSpPr>
          <p:cNvPr id="42" name="Text Placeholder 2">
            <a:extLst>
              <a:ext uri="{FF2B5EF4-FFF2-40B4-BE49-F238E27FC236}">
                <a16:creationId xmlns:a16="http://schemas.microsoft.com/office/drawing/2014/main" id="{4831B7A3-A261-F344-AD1F-054F09197FD8}"/>
              </a:ext>
            </a:extLst>
          </p:cNvPr>
          <p:cNvSpPr>
            <a:spLocks noGrp="1"/>
          </p:cNvSpPr>
          <p:nvPr>
            <p:ph type="body" sz="quarter" idx="10" hasCustomPrompt="1"/>
          </p:nvPr>
        </p:nvSpPr>
        <p:spPr>
          <a:xfrm>
            <a:off x="5475015" y="410004"/>
            <a:ext cx="3518305" cy="400109"/>
          </a:xfrm>
        </p:spPr>
        <p:txBody>
          <a:bodyPr anchor="ctr"/>
          <a:lstStyle>
            <a:lvl1pPr marL="0" indent="0">
              <a:lnSpc>
                <a:spcPct val="140000"/>
              </a:lnSpc>
              <a:buNone/>
              <a:defRPr sz="600">
                <a:solidFill>
                  <a:schemeClr val="tx1"/>
                </a:solidFill>
              </a:defRPr>
            </a:lvl1pPr>
          </a:lstStyle>
          <a:p>
            <a:pPr lvl="0"/>
            <a:r>
              <a:rPr lang="en-US" dirty="0"/>
              <a:t>KEYWORDS HERE</a:t>
            </a:r>
          </a:p>
        </p:txBody>
      </p:sp>
      <p:grpSp>
        <p:nvGrpSpPr>
          <p:cNvPr id="2" name="Group 1">
            <a:extLst>
              <a:ext uri="{FF2B5EF4-FFF2-40B4-BE49-F238E27FC236}">
                <a16:creationId xmlns:a16="http://schemas.microsoft.com/office/drawing/2014/main" id="{DCA26E52-C006-C54B-9F41-6000CD79D4E6}"/>
              </a:ext>
            </a:extLst>
          </p:cNvPr>
          <p:cNvGrpSpPr/>
          <p:nvPr userDrawn="1"/>
        </p:nvGrpSpPr>
        <p:grpSpPr>
          <a:xfrm>
            <a:off x="224143" y="1058663"/>
            <a:ext cx="3117727" cy="2631832"/>
            <a:chOff x="176313" y="1058662"/>
            <a:chExt cx="3117727" cy="2631832"/>
          </a:xfrm>
        </p:grpSpPr>
        <p:sp>
          <p:nvSpPr>
            <p:cNvPr id="15" name="TextBox 14">
              <a:extLst>
                <a:ext uri="{FF2B5EF4-FFF2-40B4-BE49-F238E27FC236}">
                  <a16:creationId xmlns:a16="http://schemas.microsoft.com/office/drawing/2014/main" id="{52E9B8B7-0409-B841-A524-65D6249DC147}"/>
                </a:ext>
              </a:extLst>
            </p:cNvPr>
            <p:cNvSpPr txBox="1"/>
            <p:nvPr userDrawn="1"/>
          </p:nvSpPr>
          <p:spPr>
            <a:xfrm>
              <a:off x="176313" y="105866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1</a:t>
              </a:r>
            </a:p>
          </p:txBody>
        </p:sp>
        <p:sp>
          <p:nvSpPr>
            <p:cNvPr id="16" name="TextBox 15">
              <a:extLst>
                <a:ext uri="{FF2B5EF4-FFF2-40B4-BE49-F238E27FC236}">
                  <a16:creationId xmlns:a16="http://schemas.microsoft.com/office/drawing/2014/main" id="{B01D9350-DFEB-8148-8B63-0580D31546BD}"/>
                </a:ext>
              </a:extLst>
            </p:cNvPr>
            <p:cNvSpPr txBox="1"/>
            <p:nvPr userDrawn="1"/>
          </p:nvSpPr>
          <p:spPr>
            <a:xfrm>
              <a:off x="1636967" y="107253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2</a:t>
              </a:r>
            </a:p>
          </p:txBody>
        </p:sp>
        <p:sp>
          <p:nvSpPr>
            <p:cNvPr id="17" name="TextBox 16">
              <a:extLst>
                <a:ext uri="{FF2B5EF4-FFF2-40B4-BE49-F238E27FC236}">
                  <a16:creationId xmlns:a16="http://schemas.microsoft.com/office/drawing/2014/main" id="{91B88AED-4DC1-6F49-88C4-006985EA3A5C}"/>
                </a:ext>
              </a:extLst>
            </p:cNvPr>
            <p:cNvSpPr txBox="1"/>
            <p:nvPr userDrawn="1"/>
          </p:nvSpPr>
          <p:spPr>
            <a:xfrm>
              <a:off x="3097621" y="107253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3</a:t>
              </a:r>
              <a:endParaRPr lang="en-US" sz="1800" dirty="0">
                <a:solidFill>
                  <a:schemeClr val="bg1">
                    <a:alpha val="26000"/>
                  </a:schemeClr>
                </a:solidFill>
                <a:latin typeface="+mn-lt"/>
              </a:endParaRPr>
            </a:p>
          </p:txBody>
        </p:sp>
        <p:sp>
          <p:nvSpPr>
            <p:cNvPr id="27" name="TextBox 26">
              <a:extLst>
                <a:ext uri="{FF2B5EF4-FFF2-40B4-BE49-F238E27FC236}">
                  <a16:creationId xmlns:a16="http://schemas.microsoft.com/office/drawing/2014/main" id="{543F2639-40C8-A44B-8545-C1353DAC77E2}"/>
                </a:ext>
              </a:extLst>
            </p:cNvPr>
            <p:cNvSpPr txBox="1"/>
            <p:nvPr userDrawn="1"/>
          </p:nvSpPr>
          <p:spPr>
            <a:xfrm>
              <a:off x="176313" y="225992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4</a:t>
              </a:r>
            </a:p>
          </p:txBody>
        </p:sp>
        <p:sp>
          <p:nvSpPr>
            <p:cNvPr id="28" name="TextBox 27">
              <a:extLst>
                <a:ext uri="{FF2B5EF4-FFF2-40B4-BE49-F238E27FC236}">
                  <a16:creationId xmlns:a16="http://schemas.microsoft.com/office/drawing/2014/main" id="{09641C22-87A9-324F-9C60-C004E687B7C3}"/>
                </a:ext>
              </a:extLst>
            </p:cNvPr>
            <p:cNvSpPr txBox="1"/>
            <p:nvPr userDrawn="1"/>
          </p:nvSpPr>
          <p:spPr>
            <a:xfrm>
              <a:off x="1636967" y="227379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5</a:t>
              </a:r>
            </a:p>
          </p:txBody>
        </p:sp>
        <p:sp>
          <p:nvSpPr>
            <p:cNvPr id="29" name="TextBox 28">
              <a:extLst>
                <a:ext uri="{FF2B5EF4-FFF2-40B4-BE49-F238E27FC236}">
                  <a16:creationId xmlns:a16="http://schemas.microsoft.com/office/drawing/2014/main" id="{547E290C-F444-9B4C-97AA-9C0189E1E41A}"/>
                </a:ext>
              </a:extLst>
            </p:cNvPr>
            <p:cNvSpPr txBox="1"/>
            <p:nvPr userDrawn="1"/>
          </p:nvSpPr>
          <p:spPr>
            <a:xfrm>
              <a:off x="3097621" y="227934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6</a:t>
              </a:r>
              <a:endParaRPr lang="en-US" sz="1800" dirty="0">
                <a:solidFill>
                  <a:schemeClr val="bg1">
                    <a:alpha val="26000"/>
                  </a:schemeClr>
                </a:solidFill>
                <a:latin typeface="+mn-lt"/>
              </a:endParaRPr>
            </a:p>
          </p:txBody>
        </p:sp>
        <p:sp>
          <p:nvSpPr>
            <p:cNvPr id="30" name="TextBox 29">
              <a:extLst>
                <a:ext uri="{FF2B5EF4-FFF2-40B4-BE49-F238E27FC236}">
                  <a16:creationId xmlns:a16="http://schemas.microsoft.com/office/drawing/2014/main" id="{5ACD0D77-EB9F-B948-9FAD-7D7407057A19}"/>
                </a:ext>
              </a:extLst>
            </p:cNvPr>
            <p:cNvSpPr txBox="1"/>
            <p:nvPr userDrawn="1"/>
          </p:nvSpPr>
          <p:spPr>
            <a:xfrm>
              <a:off x="176313" y="346118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7</a:t>
              </a:r>
            </a:p>
          </p:txBody>
        </p:sp>
        <p:sp>
          <p:nvSpPr>
            <p:cNvPr id="31" name="TextBox 30">
              <a:extLst>
                <a:ext uri="{FF2B5EF4-FFF2-40B4-BE49-F238E27FC236}">
                  <a16:creationId xmlns:a16="http://schemas.microsoft.com/office/drawing/2014/main" id="{DCB6DD6D-63F6-1347-8706-E932E33963E9}"/>
                </a:ext>
              </a:extLst>
            </p:cNvPr>
            <p:cNvSpPr txBox="1"/>
            <p:nvPr userDrawn="1"/>
          </p:nvSpPr>
          <p:spPr>
            <a:xfrm>
              <a:off x="1636967"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8</a:t>
              </a:r>
            </a:p>
          </p:txBody>
        </p:sp>
      </p:grpSp>
      <p:grpSp>
        <p:nvGrpSpPr>
          <p:cNvPr id="46" name="Group 45">
            <a:extLst>
              <a:ext uri="{FF2B5EF4-FFF2-40B4-BE49-F238E27FC236}">
                <a16:creationId xmlns:a16="http://schemas.microsoft.com/office/drawing/2014/main" id="{A0EDC27E-2BD3-CE40-98BB-41B88318AF38}"/>
              </a:ext>
            </a:extLst>
          </p:cNvPr>
          <p:cNvGrpSpPr/>
          <p:nvPr userDrawn="1"/>
        </p:nvGrpSpPr>
        <p:grpSpPr>
          <a:xfrm>
            <a:off x="4805493" y="1058663"/>
            <a:ext cx="3117727" cy="2631832"/>
            <a:chOff x="176313" y="1058662"/>
            <a:chExt cx="3117727" cy="2631832"/>
          </a:xfrm>
        </p:grpSpPr>
        <p:sp>
          <p:nvSpPr>
            <p:cNvPr id="47" name="TextBox 46">
              <a:extLst>
                <a:ext uri="{FF2B5EF4-FFF2-40B4-BE49-F238E27FC236}">
                  <a16:creationId xmlns:a16="http://schemas.microsoft.com/office/drawing/2014/main" id="{EE4B2FA4-F128-964D-85DB-7405FE86255D}"/>
                </a:ext>
              </a:extLst>
            </p:cNvPr>
            <p:cNvSpPr txBox="1"/>
            <p:nvPr userDrawn="1"/>
          </p:nvSpPr>
          <p:spPr>
            <a:xfrm>
              <a:off x="176313" y="105866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1</a:t>
              </a:r>
            </a:p>
          </p:txBody>
        </p:sp>
        <p:sp>
          <p:nvSpPr>
            <p:cNvPr id="48" name="TextBox 47">
              <a:extLst>
                <a:ext uri="{FF2B5EF4-FFF2-40B4-BE49-F238E27FC236}">
                  <a16:creationId xmlns:a16="http://schemas.microsoft.com/office/drawing/2014/main" id="{E5CDBEDF-4848-6A4B-8691-01540700648E}"/>
                </a:ext>
              </a:extLst>
            </p:cNvPr>
            <p:cNvSpPr txBox="1"/>
            <p:nvPr userDrawn="1"/>
          </p:nvSpPr>
          <p:spPr>
            <a:xfrm>
              <a:off x="1636967" y="107253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2</a:t>
              </a:r>
            </a:p>
          </p:txBody>
        </p:sp>
        <p:sp>
          <p:nvSpPr>
            <p:cNvPr id="49" name="TextBox 48">
              <a:extLst>
                <a:ext uri="{FF2B5EF4-FFF2-40B4-BE49-F238E27FC236}">
                  <a16:creationId xmlns:a16="http://schemas.microsoft.com/office/drawing/2014/main" id="{6C8F4575-6F79-584F-B5D9-B97C012864B6}"/>
                </a:ext>
              </a:extLst>
            </p:cNvPr>
            <p:cNvSpPr txBox="1"/>
            <p:nvPr userDrawn="1"/>
          </p:nvSpPr>
          <p:spPr>
            <a:xfrm>
              <a:off x="3097621" y="107253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3</a:t>
              </a:r>
              <a:endParaRPr lang="en-US" sz="1800" dirty="0">
                <a:solidFill>
                  <a:schemeClr val="bg2">
                    <a:lumMod val="75000"/>
                  </a:schemeClr>
                </a:solidFill>
                <a:latin typeface="+mn-lt"/>
              </a:endParaRPr>
            </a:p>
          </p:txBody>
        </p:sp>
        <p:sp>
          <p:nvSpPr>
            <p:cNvPr id="50" name="TextBox 49">
              <a:extLst>
                <a:ext uri="{FF2B5EF4-FFF2-40B4-BE49-F238E27FC236}">
                  <a16:creationId xmlns:a16="http://schemas.microsoft.com/office/drawing/2014/main" id="{92C6E4F2-B81D-2241-8EB3-F6E00D85390A}"/>
                </a:ext>
              </a:extLst>
            </p:cNvPr>
            <p:cNvSpPr txBox="1"/>
            <p:nvPr userDrawn="1"/>
          </p:nvSpPr>
          <p:spPr>
            <a:xfrm>
              <a:off x="176313" y="225992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4</a:t>
              </a:r>
            </a:p>
          </p:txBody>
        </p:sp>
        <p:sp>
          <p:nvSpPr>
            <p:cNvPr id="51" name="TextBox 50">
              <a:extLst>
                <a:ext uri="{FF2B5EF4-FFF2-40B4-BE49-F238E27FC236}">
                  <a16:creationId xmlns:a16="http://schemas.microsoft.com/office/drawing/2014/main" id="{07616C42-D88D-1B43-9322-0914C2673B67}"/>
                </a:ext>
              </a:extLst>
            </p:cNvPr>
            <p:cNvSpPr txBox="1"/>
            <p:nvPr userDrawn="1"/>
          </p:nvSpPr>
          <p:spPr>
            <a:xfrm>
              <a:off x="1636967" y="227379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5</a:t>
              </a:r>
            </a:p>
          </p:txBody>
        </p:sp>
        <p:sp>
          <p:nvSpPr>
            <p:cNvPr id="52" name="TextBox 51">
              <a:extLst>
                <a:ext uri="{FF2B5EF4-FFF2-40B4-BE49-F238E27FC236}">
                  <a16:creationId xmlns:a16="http://schemas.microsoft.com/office/drawing/2014/main" id="{8745CC61-8DCF-784E-8022-2A085293E5FB}"/>
                </a:ext>
              </a:extLst>
            </p:cNvPr>
            <p:cNvSpPr txBox="1"/>
            <p:nvPr userDrawn="1"/>
          </p:nvSpPr>
          <p:spPr>
            <a:xfrm>
              <a:off x="3097621" y="227934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6</a:t>
              </a:r>
              <a:endParaRPr lang="en-US" sz="1800" dirty="0">
                <a:solidFill>
                  <a:schemeClr val="bg2">
                    <a:lumMod val="75000"/>
                  </a:schemeClr>
                </a:solidFill>
                <a:latin typeface="+mn-lt"/>
              </a:endParaRPr>
            </a:p>
          </p:txBody>
        </p:sp>
        <p:sp>
          <p:nvSpPr>
            <p:cNvPr id="53" name="TextBox 52">
              <a:extLst>
                <a:ext uri="{FF2B5EF4-FFF2-40B4-BE49-F238E27FC236}">
                  <a16:creationId xmlns:a16="http://schemas.microsoft.com/office/drawing/2014/main" id="{C292FF61-1AD1-1D4E-BFF6-683AAA65CCCF}"/>
                </a:ext>
              </a:extLst>
            </p:cNvPr>
            <p:cNvSpPr txBox="1"/>
            <p:nvPr userDrawn="1"/>
          </p:nvSpPr>
          <p:spPr>
            <a:xfrm>
              <a:off x="176313" y="346118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7</a:t>
              </a:r>
            </a:p>
          </p:txBody>
        </p:sp>
        <p:sp>
          <p:nvSpPr>
            <p:cNvPr id="54" name="TextBox 53">
              <a:extLst>
                <a:ext uri="{FF2B5EF4-FFF2-40B4-BE49-F238E27FC236}">
                  <a16:creationId xmlns:a16="http://schemas.microsoft.com/office/drawing/2014/main" id="{E00230A6-D9B1-4F45-9974-D455D35E610D}"/>
                </a:ext>
              </a:extLst>
            </p:cNvPr>
            <p:cNvSpPr txBox="1"/>
            <p:nvPr userDrawn="1"/>
          </p:nvSpPr>
          <p:spPr>
            <a:xfrm>
              <a:off x="1636967"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8</a:t>
              </a:r>
            </a:p>
          </p:txBody>
        </p:sp>
      </p:grpSp>
      <p:sp>
        <p:nvSpPr>
          <p:cNvPr id="56" name="Title Placeholder 5">
            <a:extLst>
              <a:ext uri="{FF2B5EF4-FFF2-40B4-BE49-F238E27FC236}">
                <a16:creationId xmlns:a16="http://schemas.microsoft.com/office/drawing/2014/main" id="{00D7217D-5F07-AE42-834E-FA012780765C}"/>
              </a:ext>
            </a:extLst>
          </p:cNvPr>
          <p:cNvSpPr>
            <a:spLocks noGrp="1"/>
          </p:cNvSpPr>
          <p:nvPr>
            <p:ph type="title" hasCustomPrompt="1"/>
          </p:nvPr>
        </p:nvSpPr>
        <p:spPr bwMode="auto">
          <a:xfrm>
            <a:off x="437766" y="252030"/>
            <a:ext cx="399743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Title Goes Here (28pt)</a:t>
            </a:r>
            <a:endParaRPr lang="en-GB" dirty="0"/>
          </a:p>
        </p:txBody>
      </p:sp>
    </p:spTree>
    <p:extLst>
      <p:ext uri="{BB962C8B-B14F-4D97-AF65-F5344CB8AC3E}">
        <p14:creationId xmlns:p14="http://schemas.microsoft.com/office/powerpoint/2010/main" val="155430198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Half Page – Icon Bank (9x9)">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4" name="Rectangle 4">
            <a:extLst>
              <a:ext uri="{FF2B5EF4-FFF2-40B4-BE49-F238E27FC236}">
                <a16:creationId xmlns:a16="http://schemas.microsoft.com/office/drawing/2014/main" id="{83B86DEA-D456-EC43-B9E1-DAED43092C29}"/>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8" name="Group 17">
            <a:extLst>
              <a:ext uri="{FF2B5EF4-FFF2-40B4-BE49-F238E27FC236}">
                <a16:creationId xmlns:a16="http://schemas.microsoft.com/office/drawing/2014/main" id="{AA502BB4-D8B0-2E4E-892D-9EABB7FE0BD9}"/>
              </a:ext>
            </a:extLst>
          </p:cNvPr>
          <p:cNvGrpSpPr/>
          <p:nvPr userDrawn="1"/>
        </p:nvGrpSpPr>
        <p:grpSpPr>
          <a:xfrm>
            <a:off x="528764" y="4712482"/>
            <a:ext cx="921665" cy="191516"/>
            <a:chOff x="528763" y="4712481"/>
            <a:chExt cx="921665" cy="191516"/>
          </a:xfrm>
        </p:grpSpPr>
        <p:grpSp>
          <p:nvGrpSpPr>
            <p:cNvPr id="19" name="Graphic 2">
              <a:extLst>
                <a:ext uri="{FF2B5EF4-FFF2-40B4-BE49-F238E27FC236}">
                  <a16:creationId xmlns:a16="http://schemas.microsoft.com/office/drawing/2014/main" id="{33DDCFA9-7225-DC4A-9DC3-2DA31BF5BC21}"/>
                </a:ext>
              </a:extLst>
            </p:cNvPr>
            <p:cNvGrpSpPr/>
            <p:nvPr userDrawn="1"/>
          </p:nvGrpSpPr>
          <p:grpSpPr>
            <a:xfrm>
              <a:off x="943759" y="4781970"/>
              <a:ext cx="506669" cy="122027"/>
              <a:chOff x="4433187" y="1865375"/>
              <a:chExt cx="2298157" cy="553493"/>
            </a:xfrm>
            <a:solidFill>
              <a:schemeClr val="accent2"/>
            </a:solidFill>
          </p:grpSpPr>
          <p:sp>
            <p:nvSpPr>
              <p:cNvPr id="21" name="Freeform 20">
                <a:extLst>
                  <a:ext uri="{FF2B5EF4-FFF2-40B4-BE49-F238E27FC236}">
                    <a16:creationId xmlns:a16="http://schemas.microsoft.com/office/drawing/2014/main" id="{EB413082-537F-8145-A37F-82C03318DD6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F4678165-065A-DC4F-ACBE-6C2714C48958}"/>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995B8E60-C316-3B48-A8AE-DAA3D5B481C5}"/>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4" name="Freeform 23">
                <a:extLst>
                  <a:ext uri="{FF2B5EF4-FFF2-40B4-BE49-F238E27FC236}">
                    <a16:creationId xmlns:a16="http://schemas.microsoft.com/office/drawing/2014/main" id="{241A648D-1490-DD41-8489-3B1EACB076E1}"/>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95383BD0-093A-6949-A81E-9A67F18E119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FDD1755B-DD79-2B4A-BAF6-767182E7F3A6}"/>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0" name="Freeform 6">
              <a:extLst>
                <a:ext uri="{FF2B5EF4-FFF2-40B4-BE49-F238E27FC236}">
                  <a16:creationId xmlns:a16="http://schemas.microsoft.com/office/drawing/2014/main" id="{A6E71D06-856D-1D41-8E6F-15C356085B39}"/>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36" name="Title Placeholder 5">
            <a:extLst>
              <a:ext uri="{FF2B5EF4-FFF2-40B4-BE49-F238E27FC236}">
                <a16:creationId xmlns:a16="http://schemas.microsoft.com/office/drawing/2014/main" id="{30B6D7A5-8408-3E4C-B5C5-5D7893C023B0}"/>
              </a:ext>
            </a:extLst>
          </p:cNvPr>
          <p:cNvSpPr>
            <a:spLocks noGrp="1"/>
          </p:cNvSpPr>
          <p:nvPr>
            <p:ph type="title" hasCustomPrompt="1"/>
          </p:nvPr>
        </p:nvSpPr>
        <p:spPr bwMode="auto">
          <a:xfrm>
            <a:off x="437766" y="252030"/>
            <a:ext cx="399743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bg1"/>
                </a:solidFill>
              </a:defRPr>
            </a:lvl1pPr>
          </a:lstStyle>
          <a:p>
            <a:pPr lvl="0"/>
            <a:r>
              <a:rPr lang="en-US" dirty="0"/>
              <a:t>Title Goes Here (28pt)</a:t>
            </a:r>
            <a:endParaRPr lang="en-GB" dirty="0"/>
          </a:p>
        </p:txBody>
      </p:sp>
      <p:grpSp>
        <p:nvGrpSpPr>
          <p:cNvPr id="56" name="Group 55">
            <a:extLst>
              <a:ext uri="{FF2B5EF4-FFF2-40B4-BE49-F238E27FC236}">
                <a16:creationId xmlns:a16="http://schemas.microsoft.com/office/drawing/2014/main" id="{596374FF-56C9-0240-9E7F-925E09D08655}"/>
              </a:ext>
            </a:extLst>
          </p:cNvPr>
          <p:cNvGrpSpPr/>
          <p:nvPr userDrawn="1"/>
        </p:nvGrpSpPr>
        <p:grpSpPr>
          <a:xfrm>
            <a:off x="224143" y="1058663"/>
            <a:ext cx="3117727" cy="2631832"/>
            <a:chOff x="176313" y="1058662"/>
            <a:chExt cx="3117727" cy="2631832"/>
          </a:xfrm>
        </p:grpSpPr>
        <p:sp>
          <p:nvSpPr>
            <p:cNvPr id="57" name="TextBox 56">
              <a:extLst>
                <a:ext uri="{FF2B5EF4-FFF2-40B4-BE49-F238E27FC236}">
                  <a16:creationId xmlns:a16="http://schemas.microsoft.com/office/drawing/2014/main" id="{63955668-4EFB-4A47-AB13-05A0B00C31A6}"/>
                </a:ext>
              </a:extLst>
            </p:cNvPr>
            <p:cNvSpPr txBox="1"/>
            <p:nvPr userDrawn="1"/>
          </p:nvSpPr>
          <p:spPr>
            <a:xfrm>
              <a:off x="176313" y="105866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1</a:t>
              </a:r>
            </a:p>
          </p:txBody>
        </p:sp>
        <p:sp>
          <p:nvSpPr>
            <p:cNvPr id="58" name="TextBox 57">
              <a:extLst>
                <a:ext uri="{FF2B5EF4-FFF2-40B4-BE49-F238E27FC236}">
                  <a16:creationId xmlns:a16="http://schemas.microsoft.com/office/drawing/2014/main" id="{84BD48C5-2E8C-C449-98E3-84FED2F88665}"/>
                </a:ext>
              </a:extLst>
            </p:cNvPr>
            <p:cNvSpPr txBox="1"/>
            <p:nvPr userDrawn="1"/>
          </p:nvSpPr>
          <p:spPr>
            <a:xfrm>
              <a:off x="1636967" y="107253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2</a:t>
              </a:r>
            </a:p>
          </p:txBody>
        </p:sp>
        <p:sp>
          <p:nvSpPr>
            <p:cNvPr id="59" name="TextBox 58">
              <a:extLst>
                <a:ext uri="{FF2B5EF4-FFF2-40B4-BE49-F238E27FC236}">
                  <a16:creationId xmlns:a16="http://schemas.microsoft.com/office/drawing/2014/main" id="{7B2A7C12-206C-7746-92BE-AB2210EEBE5A}"/>
                </a:ext>
              </a:extLst>
            </p:cNvPr>
            <p:cNvSpPr txBox="1"/>
            <p:nvPr userDrawn="1"/>
          </p:nvSpPr>
          <p:spPr>
            <a:xfrm>
              <a:off x="3097621" y="107253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3</a:t>
              </a:r>
              <a:endParaRPr lang="en-US" sz="1800" dirty="0">
                <a:solidFill>
                  <a:schemeClr val="bg1">
                    <a:alpha val="26000"/>
                  </a:schemeClr>
                </a:solidFill>
                <a:latin typeface="+mn-lt"/>
              </a:endParaRPr>
            </a:p>
          </p:txBody>
        </p:sp>
        <p:sp>
          <p:nvSpPr>
            <p:cNvPr id="60" name="TextBox 59">
              <a:extLst>
                <a:ext uri="{FF2B5EF4-FFF2-40B4-BE49-F238E27FC236}">
                  <a16:creationId xmlns:a16="http://schemas.microsoft.com/office/drawing/2014/main" id="{19485220-A079-3743-AF8C-1DBCC2FB1D97}"/>
                </a:ext>
              </a:extLst>
            </p:cNvPr>
            <p:cNvSpPr txBox="1"/>
            <p:nvPr userDrawn="1"/>
          </p:nvSpPr>
          <p:spPr>
            <a:xfrm>
              <a:off x="176313" y="225992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4</a:t>
              </a:r>
            </a:p>
          </p:txBody>
        </p:sp>
        <p:sp>
          <p:nvSpPr>
            <p:cNvPr id="61" name="TextBox 60">
              <a:extLst>
                <a:ext uri="{FF2B5EF4-FFF2-40B4-BE49-F238E27FC236}">
                  <a16:creationId xmlns:a16="http://schemas.microsoft.com/office/drawing/2014/main" id="{709BE24B-2D31-2744-8515-75197884A981}"/>
                </a:ext>
              </a:extLst>
            </p:cNvPr>
            <p:cNvSpPr txBox="1"/>
            <p:nvPr userDrawn="1"/>
          </p:nvSpPr>
          <p:spPr>
            <a:xfrm>
              <a:off x="1636967" y="227379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5</a:t>
              </a:r>
            </a:p>
          </p:txBody>
        </p:sp>
        <p:sp>
          <p:nvSpPr>
            <p:cNvPr id="62" name="TextBox 61">
              <a:extLst>
                <a:ext uri="{FF2B5EF4-FFF2-40B4-BE49-F238E27FC236}">
                  <a16:creationId xmlns:a16="http://schemas.microsoft.com/office/drawing/2014/main" id="{9202A8A3-130C-C642-A50C-24414FC5CD99}"/>
                </a:ext>
              </a:extLst>
            </p:cNvPr>
            <p:cNvSpPr txBox="1"/>
            <p:nvPr userDrawn="1"/>
          </p:nvSpPr>
          <p:spPr>
            <a:xfrm>
              <a:off x="3097621" y="227934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6</a:t>
              </a:r>
              <a:endParaRPr lang="en-US" sz="1800" dirty="0">
                <a:solidFill>
                  <a:schemeClr val="bg1">
                    <a:alpha val="26000"/>
                  </a:schemeClr>
                </a:solidFill>
                <a:latin typeface="+mn-lt"/>
              </a:endParaRPr>
            </a:p>
          </p:txBody>
        </p:sp>
        <p:sp>
          <p:nvSpPr>
            <p:cNvPr id="63" name="TextBox 62">
              <a:extLst>
                <a:ext uri="{FF2B5EF4-FFF2-40B4-BE49-F238E27FC236}">
                  <a16:creationId xmlns:a16="http://schemas.microsoft.com/office/drawing/2014/main" id="{5A87B28A-C61D-8443-A551-F2EAA6546A59}"/>
                </a:ext>
              </a:extLst>
            </p:cNvPr>
            <p:cNvSpPr txBox="1"/>
            <p:nvPr userDrawn="1"/>
          </p:nvSpPr>
          <p:spPr>
            <a:xfrm>
              <a:off x="176313" y="346118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7</a:t>
              </a:r>
            </a:p>
          </p:txBody>
        </p:sp>
        <p:sp>
          <p:nvSpPr>
            <p:cNvPr id="64" name="TextBox 63">
              <a:extLst>
                <a:ext uri="{FF2B5EF4-FFF2-40B4-BE49-F238E27FC236}">
                  <a16:creationId xmlns:a16="http://schemas.microsoft.com/office/drawing/2014/main" id="{D3393D22-689B-BE45-8BFB-0EC5952C3C4A}"/>
                </a:ext>
              </a:extLst>
            </p:cNvPr>
            <p:cNvSpPr txBox="1"/>
            <p:nvPr userDrawn="1"/>
          </p:nvSpPr>
          <p:spPr>
            <a:xfrm>
              <a:off x="1636967"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8</a:t>
              </a:r>
            </a:p>
          </p:txBody>
        </p:sp>
        <p:sp>
          <p:nvSpPr>
            <p:cNvPr id="74" name="TextBox 73">
              <a:extLst>
                <a:ext uri="{FF2B5EF4-FFF2-40B4-BE49-F238E27FC236}">
                  <a16:creationId xmlns:a16="http://schemas.microsoft.com/office/drawing/2014/main" id="{1CE1A1FF-7F69-E548-A0AC-AA48DDEBAA72}"/>
                </a:ext>
              </a:extLst>
            </p:cNvPr>
            <p:cNvSpPr txBox="1"/>
            <p:nvPr userDrawn="1"/>
          </p:nvSpPr>
          <p:spPr>
            <a:xfrm>
              <a:off x="3097621"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1">
                      <a:alpha val="26000"/>
                    </a:schemeClr>
                  </a:solidFill>
                  <a:latin typeface="+mn-lt"/>
                </a:rPr>
                <a:t>9</a:t>
              </a:r>
              <a:endParaRPr lang="en-US" sz="1800" dirty="0">
                <a:solidFill>
                  <a:schemeClr val="bg1">
                    <a:alpha val="26000"/>
                  </a:schemeClr>
                </a:solidFill>
                <a:latin typeface="+mn-lt"/>
              </a:endParaRPr>
            </a:p>
          </p:txBody>
        </p:sp>
      </p:grpSp>
      <p:grpSp>
        <p:nvGrpSpPr>
          <p:cNvPr id="65" name="Group 64">
            <a:extLst>
              <a:ext uri="{FF2B5EF4-FFF2-40B4-BE49-F238E27FC236}">
                <a16:creationId xmlns:a16="http://schemas.microsoft.com/office/drawing/2014/main" id="{AFD4F645-3436-224A-B4D1-86F4FBB3161F}"/>
              </a:ext>
            </a:extLst>
          </p:cNvPr>
          <p:cNvGrpSpPr/>
          <p:nvPr userDrawn="1"/>
        </p:nvGrpSpPr>
        <p:grpSpPr>
          <a:xfrm>
            <a:off x="4805493" y="1058663"/>
            <a:ext cx="3117727" cy="2631832"/>
            <a:chOff x="176313" y="1058662"/>
            <a:chExt cx="3117727" cy="2631832"/>
          </a:xfrm>
        </p:grpSpPr>
        <p:sp>
          <p:nvSpPr>
            <p:cNvPr id="66" name="TextBox 65">
              <a:extLst>
                <a:ext uri="{FF2B5EF4-FFF2-40B4-BE49-F238E27FC236}">
                  <a16:creationId xmlns:a16="http://schemas.microsoft.com/office/drawing/2014/main" id="{1A691CD9-4C7B-5040-8FCA-A13B7F0CF22C}"/>
                </a:ext>
              </a:extLst>
            </p:cNvPr>
            <p:cNvSpPr txBox="1"/>
            <p:nvPr userDrawn="1"/>
          </p:nvSpPr>
          <p:spPr>
            <a:xfrm>
              <a:off x="176313" y="105866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1</a:t>
              </a:r>
            </a:p>
          </p:txBody>
        </p:sp>
        <p:sp>
          <p:nvSpPr>
            <p:cNvPr id="67" name="TextBox 66">
              <a:extLst>
                <a:ext uri="{FF2B5EF4-FFF2-40B4-BE49-F238E27FC236}">
                  <a16:creationId xmlns:a16="http://schemas.microsoft.com/office/drawing/2014/main" id="{07978505-0A4B-A348-85EA-9270729D5071}"/>
                </a:ext>
              </a:extLst>
            </p:cNvPr>
            <p:cNvSpPr txBox="1"/>
            <p:nvPr userDrawn="1"/>
          </p:nvSpPr>
          <p:spPr>
            <a:xfrm>
              <a:off x="1636967" y="107253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2</a:t>
              </a:r>
            </a:p>
          </p:txBody>
        </p:sp>
        <p:sp>
          <p:nvSpPr>
            <p:cNvPr id="68" name="TextBox 67">
              <a:extLst>
                <a:ext uri="{FF2B5EF4-FFF2-40B4-BE49-F238E27FC236}">
                  <a16:creationId xmlns:a16="http://schemas.microsoft.com/office/drawing/2014/main" id="{00CE283F-1094-9E49-A757-7CA5D34FED56}"/>
                </a:ext>
              </a:extLst>
            </p:cNvPr>
            <p:cNvSpPr txBox="1"/>
            <p:nvPr userDrawn="1"/>
          </p:nvSpPr>
          <p:spPr>
            <a:xfrm>
              <a:off x="3097621" y="107253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3</a:t>
              </a:r>
              <a:endParaRPr lang="en-US" sz="1800" dirty="0">
                <a:solidFill>
                  <a:schemeClr val="bg2">
                    <a:lumMod val="75000"/>
                  </a:schemeClr>
                </a:solidFill>
                <a:latin typeface="+mn-lt"/>
              </a:endParaRPr>
            </a:p>
          </p:txBody>
        </p:sp>
        <p:sp>
          <p:nvSpPr>
            <p:cNvPr id="69" name="TextBox 68">
              <a:extLst>
                <a:ext uri="{FF2B5EF4-FFF2-40B4-BE49-F238E27FC236}">
                  <a16:creationId xmlns:a16="http://schemas.microsoft.com/office/drawing/2014/main" id="{7655AD58-854B-F641-BDFF-4E7BD9EBB63C}"/>
                </a:ext>
              </a:extLst>
            </p:cNvPr>
            <p:cNvSpPr txBox="1"/>
            <p:nvPr userDrawn="1"/>
          </p:nvSpPr>
          <p:spPr>
            <a:xfrm>
              <a:off x="176313" y="225992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4</a:t>
              </a:r>
            </a:p>
          </p:txBody>
        </p:sp>
        <p:sp>
          <p:nvSpPr>
            <p:cNvPr id="70" name="TextBox 69">
              <a:extLst>
                <a:ext uri="{FF2B5EF4-FFF2-40B4-BE49-F238E27FC236}">
                  <a16:creationId xmlns:a16="http://schemas.microsoft.com/office/drawing/2014/main" id="{5712C5A6-A1C1-E746-81DD-AF9FF3284663}"/>
                </a:ext>
              </a:extLst>
            </p:cNvPr>
            <p:cNvSpPr txBox="1"/>
            <p:nvPr userDrawn="1"/>
          </p:nvSpPr>
          <p:spPr>
            <a:xfrm>
              <a:off x="1636967" y="2273793"/>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5</a:t>
              </a:r>
            </a:p>
          </p:txBody>
        </p:sp>
        <p:sp>
          <p:nvSpPr>
            <p:cNvPr id="71" name="TextBox 70">
              <a:extLst>
                <a:ext uri="{FF2B5EF4-FFF2-40B4-BE49-F238E27FC236}">
                  <a16:creationId xmlns:a16="http://schemas.microsoft.com/office/drawing/2014/main" id="{3A789C18-2DA6-A842-BB51-CE199F6C8DCC}"/>
                </a:ext>
              </a:extLst>
            </p:cNvPr>
            <p:cNvSpPr txBox="1"/>
            <p:nvPr userDrawn="1"/>
          </p:nvSpPr>
          <p:spPr>
            <a:xfrm>
              <a:off x="3097621" y="227934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6</a:t>
              </a:r>
              <a:endParaRPr lang="en-US" sz="1800" dirty="0">
                <a:solidFill>
                  <a:schemeClr val="bg2">
                    <a:lumMod val="75000"/>
                  </a:schemeClr>
                </a:solidFill>
                <a:latin typeface="+mn-lt"/>
              </a:endParaRPr>
            </a:p>
          </p:txBody>
        </p:sp>
        <p:sp>
          <p:nvSpPr>
            <p:cNvPr id="72" name="TextBox 71">
              <a:extLst>
                <a:ext uri="{FF2B5EF4-FFF2-40B4-BE49-F238E27FC236}">
                  <a16:creationId xmlns:a16="http://schemas.microsoft.com/office/drawing/2014/main" id="{0D5DFB61-0D86-A945-B741-7687CABBC224}"/>
                </a:ext>
              </a:extLst>
            </p:cNvPr>
            <p:cNvSpPr txBox="1"/>
            <p:nvPr userDrawn="1"/>
          </p:nvSpPr>
          <p:spPr>
            <a:xfrm>
              <a:off x="176313" y="3461181"/>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7</a:t>
              </a:r>
            </a:p>
          </p:txBody>
        </p:sp>
        <p:sp>
          <p:nvSpPr>
            <p:cNvPr id="73" name="TextBox 72">
              <a:extLst>
                <a:ext uri="{FF2B5EF4-FFF2-40B4-BE49-F238E27FC236}">
                  <a16:creationId xmlns:a16="http://schemas.microsoft.com/office/drawing/2014/main" id="{4DDB2015-A527-214F-A67F-BB6026E72A3E}"/>
                </a:ext>
              </a:extLst>
            </p:cNvPr>
            <p:cNvSpPr txBox="1"/>
            <p:nvPr userDrawn="1"/>
          </p:nvSpPr>
          <p:spPr>
            <a:xfrm>
              <a:off x="1636967"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8</a:t>
              </a:r>
            </a:p>
          </p:txBody>
        </p:sp>
        <p:sp>
          <p:nvSpPr>
            <p:cNvPr id="75" name="TextBox 74">
              <a:extLst>
                <a:ext uri="{FF2B5EF4-FFF2-40B4-BE49-F238E27FC236}">
                  <a16:creationId xmlns:a16="http://schemas.microsoft.com/office/drawing/2014/main" id="{6D4F599F-6765-A14E-B10D-0F1322B08B9D}"/>
                </a:ext>
              </a:extLst>
            </p:cNvPr>
            <p:cNvSpPr txBox="1"/>
            <p:nvPr userDrawn="1"/>
          </p:nvSpPr>
          <p:spPr>
            <a:xfrm>
              <a:off x="3097621" y="3475052"/>
              <a:ext cx="196419"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pPr marL="0" marR="0" indent="0" algn="l" defTabSz="457189">
                <a:lnSpc>
                  <a:spcPct val="100000"/>
                </a:lnSpc>
                <a:spcBef>
                  <a:spcPts val="0"/>
                </a:spcBef>
                <a:spcAft>
                  <a:spcPts val="0"/>
                </a:spcAft>
                <a:buClrTx/>
                <a:buSzTx/>
                <a:buNone/>
                <a:tabLst/>
              </a:pPr>
              <a:r>
                <a:rPr lang="en-US" sz="800" dirty="0">
                  <a:solidFill>
                    <a:schemeClr val="bg2">
                      <a:lumMod val="75000"/>
                    </a:schemeClr>
                  </a:solidFill>
                  <a:latin typeface="+mn-lt"/>
                </a:rPr>
                <a:t>9</a:t>
              </a:r>
              <a:endParaRPr lang="en-US" sz="1800" dirty="0">
                <a:solidFill>
                  <a:schemeClr val="bg2">
                    <a:lumMod val="75000"/>
                  </a:schemeClr>
                </a:solidFill>
                <a:latin typeface="+mn-lt"/>
              </a:endParaRPr>
            </a:p>
          </p:txBody>
        </p:sp>
      </p:grpSp>
      <p:sp>
        <p:nvSpPr>
          <p:cNvPr id="82" name="Rounded Rectangle 81">
            <a:extLst>
              <a:ext uri="{FF2B5EF4-FFF2-40B4-BE49-F238E27FC236}">
                <a16:creationId xmlns:a16="http://schemas.microsoft.com/office/drawing/2014/main" id="{8C50E019-4432-0E49-9CF9-7A1F43A184C3}"/>
              </a:ext>
            </a:extLst>
          </p:cNvPr>
          <p:cNvSpPr/>
          <p:nvPr userDrawn="1"/>
        </p:nvSpPr>
        <p:spPr>
          <a:xfrm>
            <a:off x="4814605" y="374338"/>
            <a:ext cx="4178714" cy="471438"/>
          </a:xfrm>
          <a:prstGeom prst="roundRect">
            <a:avLst/>
          </a:prstGeom>
          <a:noFill/>
          <a:ln w="12700">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3" name="TextBox 82">
            <a:extLst>
              <a:ext uri="{FF2B5EF4-FFF2-40B4-BE49-F238E27FC236}">
                <a16:creationId xmlns:a16="http://schemas.microsoft.com/office/drawing/2014/main" id="{84F4B39A-6DB3-6446-8F05-3625488345B6}"/>
              </a:ext>
            </a:extLst>
          </p:cNvPr>
          <p:cNvSpPr txBox="1"/>
          <p:nvPr userDrawn="1"/>
        </p:nvSpPr>
        <p:spPr>
          <a:xfrm>
            <a:off x="4904262" y="410004"/>
            <a:ext cx="70913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ctr" anchorCtr="0" forceAA="0" compatLnSpc="1">
            <a:prstTxWarp prst="textNoShape">
              <a:avLst/>
            </a:prstTxWarp>
            <a:spAutoFit/>
          </a:bodyPr>
          <a:lstStyle/>
          <a:p>
            <a:r>
              <a:rPr lang="en-US" sz="2000" spc="100" baseline="0" dirty="0">
                <a:solidFill>
                  <a:schemeClr val="accent2"/>
                </a:solidFill>
                <a:latin typeface="+mn-lt"/>
              </a:rPr>
              <a:t>KEY</a:t>
            </a:r>
            <a:endParaRPr lang="en-US" sz="6600" spc="100" baseline="0" dirty="0">
              <a:solidFill>
                <a:schemeClr val="accent2"/>
              </a:solidFill>
              <a:latin typeface="+mn-lt"/>
            </a:endParaRPr>
          </a:p>
        </p:txBody>
      </p:sp>
      <p:sp>
        <p:nvSpPr>
          <p:cNvPr id="84" name="Text Placeholder 2">
            <a:extLst>
              <a:ext uri="{FF2B5EF4-FFF2-40B4-BE49-F238E27FC236}">
                <a16:creationId xmlns:a16="http://schemas.microsoft.com/office/drawing/2014/main" id="{AFAD8309-2A9F-3C47-94DD-86920EA2069E}"/>
              </a:ext>
            </a:extLst>
          </p:cNvPr>
          <p:cNvSpPr>
            <a:spLocks noGrp="1"/>
          </p:cNvSpPr>
          <p:nvPr>
            <p:ph type="body" sz="quarter" idx="10" hasCustomPrompt="1"/>
          </p:nvPr>
        </p:nvSpPr>
        <p:spPr>
          <a:xfrm>
            <a:off x="5475015" y="410004"/>
            <a:ext cx="3518305" cy="400109"/>
          </a:xfrm>
        </p:spPr>
        <p:txBody>
          <a:bodyPr anchor="ctr"/>
          <a:lstStyle>
            <a:lvl1pPr marL="0" indent="0">
              <a:lnSpc>
                <a:spcPct val="140000"/>
              </a:lnSpc>
              <a:buNone/>
              <a:defRPr sz="600">
                <a:solidFill>
                  <a:schemeClr val="tx1"/>
                </a:solidFill>
              </a:defRPr>
            </a:lvl1pPr>
          </a:lstStyle>
          <a:p>
            <a:pPr lvl="0"/>
            <a:r>
              <a:rPr lang="en-US" dirty="0"/>
              <a:t>KEYWORDS HERE</a:t>
            </a:r>
          </a:p>
        </p:txBody>
      </p:sp>
    </p:spTree>
    <p:extLst>
      <p:ext uri="{BB962C8B-B14F-4D97-AF65-F5344CB8AC3E}">
        <p14:creationId xmlns:p14="http://schemas.microsoft.com/office/powerpoint/2010/main" val="256697145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alf Page + Title – Midnight">
    <p:spTree>
      <p:nvGrpSpPr>
        <p:cNvPr id="1" name=""/>
        <p:cNvGrpSpPr/>
        <p:nvPr/>
      </p:nvGrpSpPr>
      <p:grpSpPr>
        <a:xfrm>
          <a:off x="0" y="0"/>
          <a:ext cx="0" cy="0"/>
          <a:chOff x="0" y="0"/>
          <a:chExt cx="0" cy="0"/>
        </a:xfrm>
      </p:grpSpPr>
      <p:sp>
        <p:nvSpPr>
          <p:cNvPr id="4" name="Rectangle 3"/>
          <p:cNvSpPr/>
          <p:nvPr userDrawn="1"/>
        </p:nvSpPr>
        <p:spPr>
          <a:xfrm>
            <a:off x="4563909" y="0"/>
            <a:ext cx="4580092" cy="5143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6" name="Title Placeholder 5">
            <a:extLst>
              <a:ext uri="{FF2B5EF4-FFF2-40B4-BE49-F238E27FC236}">
                <a16:creationId xmlns:a16="http://schemas.microsoft.com/office/drawing/2014/main" id="{30B6D7A5-8408-3E4C-B5C5-5D7893C023B0}"/>
              </a:ext>
            </a:extLst>
          </p:cNvPr>
          <p:cNvSpPr>
            <a:spLocks noGrp="1"/>
          </p:cNvSpPr>
          <p:nvPr>
            <p:ph type="title" hasCustomPrompt="1"/>
          </p:nvPr>
        </p:nvSpPr>
        <p:spPr bwMode="auto">
          <a:xfrm>
            <a:off x="437766" y="252030"/>
            <a:ext cx="399743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Tree>
    <p:extLst>
      <p:ext uri="{BB962C8B-B14F-4D97-AF65-F5344CB8AC3E}">
        <p14:creationId xmlns:p14="http://schemas.microsoft.com/office/powerpoint/2010/main" val="66980687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eadshots with Names/Titles (5)">
    <p:spTree>
      <p:nvGrpSpPr>
        <p:cNvPr id="1" name=""/>
        <p:cNvGrpSpPr/>
        <p:nvPr/>
      </p:nvGrpSpPr>
      <p:grpSpPr>
        <a:xfrm>
          <a:off x="0" y="0"/>
          <a:ext cx="0" cy="0"/>
          <a:chOff x="0" y="0"/>
          <a:chExt cx="0" cy="0"/>
        </a:xfrm>
      </p:grpSpPr>
      <p:sp>
        <p:nvSpPr>
          <p:cNvPr id="3" name="Title Placeholder 5"/>
          <p:cNvSpPr>
            <a:spLocks noGrp="1"/>
          </p:cNvSpPr>
          <p:nvPr>
            <p:ph type="title" hasCustomPrompt="1"/>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1"/>
                </a:solidFill>
              </a:defRPr>
            </a:lvl1pPr>
          </a:lstStyle>
          <a:p>
            <a:pPr lvl="0"/>
            <a:r>
              <a:rPr lang="en-US" dirty="0"/>
              <a:t>Title Goes Here (28pt)</a:t>
            </a:r>
            <a:endParaRPr lang="en-GB" dirty="0"/>
          </a:p>
        </p:txBody>
      </p:sp>
      <p:sp>
        <p:nvSpPr>
          <p:cNvPr id="10" name="Picture Placeholder 8">
            <a:extLst>
              <a:ext uri="{FF2B5EF4-FFF2-40B4-BE49-F238E27FC236}">
                <a16:creationId xmlns:a16="http://schemas.microsoft.com/office/drawing/2014/main" id="{D598B7C8-85B6-C049-BABD-B4A144846F3D}"/>
              </a:ext>
            </a:extLst>
          </p:cNvPr>
          <p:cNvSpPr>
            <a:spLocks noGrp="1"/>
          </p:cNvSpPr>
          <p:nvPr>
            <p:ph type="pic" sz="quarter" idx="20"/>
          </p:nvPr>
        </p:nvSpPr>
        <p:spPr>
          <a:xfrm>
            <a:off x="437766" y="1304926"/>
            <a:ext cx="1571034" cy="2091311"/>
          </a:xfrm>
          <a:solidFill>
            <a:schemeClr val="bg2">
              <a:lumMod val="95000"/>
            </a:schemeClr>
          </a:solidFill>
        </p:spPr>
        <p:txBody>
          <a:bodyPr/>
          <a:lstStyle>
            <a:lvl1pPr marL="7937" indent="0" algn="ctr">
              <a:buNone/>
              <a:defRPr sz="1000"/>
            </a:lvl1pPr>
          </a:lstStyle>
          <a:p>
            <a:endParaRPr lang="en-US" dirty="0"/>
          </a:p>
          <a:p>
            <a:endParaRPr lang="en-US" dirty="0"/>
          </a:p>
          <a:p>
            <a:r>
              <a:rPr lang="en-US" dirty="0"/>
              <a:t>Place headshot here</a:t>
            </a:r>
          </a:p>
        </p:txBody>
      </p:sp>
      <p:sp>
        <p:nvSpPr>
          <p:cNvPr id="12" name="Picture Placeholder 8">
            <a:extLst>
              <a:ext uri="{FF2B5EF4-FFF2-40B4-BE49-F238E27FC236}">
                <a16:creationId xmlns:a16="http://schemas.microsoft.com/office/drawing/2014/main" id="{161B1D97-85DA-0D49-B25C-0AC42DBC4A4E}"/>
              </a:ext>
            </a:extLst>
          </p:cNvPr>
          <p:cNvSpPr>
            <a:spLocks noGrp="1"/>
          </p:cNvSpPr>
          <p:nvPr>
            <p:ph type="pic" sz="quarter" idx="21"/>
          </p:nvPr>
        </p:nvSpPr>
        <p:spPr>
          <a:xfrm>
            <a:off x="2131380" y="1304926"/>
            <a:ext cx="1571034" cy="2091311"/>
          </a:xfrm>
          <a:solidFill>
            <a:schemeClr val="bg2">
              <a:lumMod val="95000"/>
            </a:schemeClr>
          </a:solidFill>
        </p:spPr>
        <p:txBody>
          <a:bodyPr/>
          <a:lstStyle>
            <a:lvl1pPr marL="7937" indent="0" algn="ctr">
              <a:buNone/>
              <a:defRPr sz="1000"/>
            </a:lvl1pPr>
          </a:lstStyle>
          <a:p>
            <a:endParaRPr lang="en-US" dirty="0"/>
          </a:p>
          <a:p>
            <a:endParaRPr lang="en-US" dirty="0"/>
          </a:p>
          <a:p>
            <a:r>
              <a:rPr lang="en-US" dirty="0"/>
              <a:t>Place headshot here</a:t>
            </a:r>
          </a:p>
        </p:txBody>
      </p:sp>
      <p:sp>
        <p:nvSpPr>
          <p:cNvPr id="13" name="Picture Placeholder 8">
            <a:extLst>
              <a:ext uri="{FF2B5EF4-FFF2-40B4-BE49-F238E27FC236}">
                <a16:creationId xmlns:a16="http://schemas.microsoft.com/office/drawing/2014/main" id="{24A8B809-EDC8-0243-B8EC-8BE41AC13E11}"/>
              </a:ext>
            </a:extLst>
          </p:cNvPr>
          <p:cNvSpPr>
            <a:spLocks noGrp="1"/>
          </p:cNvSpPr>
          <p:nvPr>
            <p:ph type="pic" sz="quarter" idx="22"/>
          </p:nvPr>
        </p:nvSpPr>
        <p:spPr>
          <a:xfrm>
            <a:off x="3824994" y="1304926"/>
            <a:ext cx="1571034" cy="2091311"/>
          </a:xfrm>
          <a:solidFill>
            <a:schemeClr val="bg2">
              <a:lumMod val="95000"/>
            </a:schemeClr>
          </a:solidFill>
        </p:spPr>
        <p:txBody>
          <a:bodyPr/>
          <a:lstStyle>
            <a:lvl1pPr marL="7937" indent="0" algn="ctr">
              <a:buNone/>
              <a:defRPr sz="1000"/>
            </a:lvl1pPr>
          </a:lstStyle>
          <a:p>
            <a:endParaRPr lang="en-US" dirty="0"/>
          </a:p>
          <a:p>
            <a:endParaRPr lang="en-US" dirty="0"/>
          </a:p>
          <a:p>
            <a:r>
              <a:rPr lang="en-US" dirty="0"/>
              <a:t>Place headshot here</a:t>
            </a:r>
          </a:p>
        </p:txBody>
      </p:sp>
      <p:sp>
        <p:nvSpPr>
          <p:cNvPr id="14" name="Picture Placeholder 8">
            <a:extLst>
              <a:ext uri="{FF2B5EF4-FFF2-40B4-BE49-F238E27FC236}">
                <a16:creationId xmlns:a16="http://schemas.microsoft.com/office/drawing/2014/main" id="{87ABAC04-43FC-0044-BBD5-992CAD576841}"/>
              </a:ext>
            </a:extLst>
          </p:cNvPr>
          <p:cNvSpPr>
            <a:spLocks noGrp="1"/>
          </p:cNvSpPr>
          <p:nvPr>
            <p:ph type="pic" sz="quarter" idx="23"/>
          </p:nvPr>
        </p:nvSpPr>
        <p:spPr>
          <a:xfrm>
            <a:off x="5518608" y="1304926"/>
            <a:ext cx="1571034" cy="2091311"/>
          </a:xfrm>
          <a:solidFill>
            <a:schemeClr val="bg2">
              <a:lumMod val="95000"/>
            </a:schemeClr>
          </a:solidFill>
        </p:spPr>
        <p:txBody>
          <a:bodyPr/>
          <a:lstStyle>
            <a:lvl1pPr marL="7937" indent="0" algn="ctr">
              <a:buNone/>
              <a:defRPr sz="1000"/>
            </a:lvl1pPr>
          </a:lstStyle>
          <a:p>
            <a:endParaRPr lang="en-US" dirty="0"/>
          </a:p>
          <a:p>
            <a:endParaRPr lang="en-US" dirty="0"/>
          </a:p>
          <a:p>
            <a:r>
              <a:rPr lang="en-US" dirty="0"/>
              <a:t>Place headshot here</a:t>
            </a:r>
          </a:p>
        </p:txBody>
      </p:sp>
      <p:sp>
        <p:nvSpPr>
          <p:cNvPr id="15" name="Picture Placeholder 8">
            <a:extLst>
              <a:ext uri="{FF2B5EF4-FFF2-40B4-BE49-F238E27FC236}">
                <a16:creationId xmlns:a16="http://schemas.microsoft.com/office/drawing/2014/main" id="{B1D65E62-4223-034E-B4A0-BF1E37B0207C}"/>
              </a:ext>
            </a:extLst>
          </p:cNvPr>
          <p:cNvSpPr>
            <a:spLocks noGrp="1"/>
          </p:cNvSpPr>
          <p:nvPr>
            <p:ph type="pic" sz="quarter" idx="24"/>
          </p:nvPr>
        </p:nvSpPr>
        <p:spPr>
          <a:xfrm>
            <a:off x="7212220" y="1304926"/>
            <a:ext cx="1571034" cy="2091311"/>
          </a:xfrm>
          <a:solidFill>
            <a:schemeClr val="bg2">
              <a:lumMod val="95000"/>
            </a:schemeClr>
          </a:solidFill>
        </p:spPr>
        <p:txBody>
          <a:bodyPr/>
          <a:lstStyle>
            <a:lvl1pPr marL="7937" indent="0" algn="ctr">
              <a:buNone/>
              <a:defRPr sz="1000"/>
            </a:lvl1pPr>
          </a:lstStyle>
          <a:p>
            <a:endParaRPr lang="en-US" dirty="0"/>
          </a:p>
          <a:p>
            <a:endParaRPr lang="en-US" dirty="0"/>
          </a:p>
          <a:p>
            <a:r>
              <a:rPr lang="en-US" dirty="0"/>
              <a:t>Place headshot here</a:t>
            </a:r>
          </a:p>
        </p:txBody>
      </p:sp>
      <p:sp>
        <p:nvSpPr>
          <p:cNvPr id="29" name="Text Placeholder 3">
            <a:extLst>
              <a:ext uri="{FF2B5EF4-FFF2-40B4-BE49-F238E27FC236}">
                <a16:creationId xmlns:a16="http://schemas.microsoft.com/office/drawing/2014/main" id="{E1565D13-034F-BB44-A2C3-179761DC2076}"/>
              </a:ext>
            </a:extLst>
          </p:cNvPr>
          <p:cNvSpPr>
            <a:spLocks noGrp="1"/>
          </p:cNvSpPr>
          <p:nvPr>
            <p:ph type="body" sz="quarter" idx="12" hasCustomPrompt="1"/>
          </p:nvPr>
        </p:nvSpPr>
        <p:spPr>
          <a:xfrm>
            <a:off x="437766" y="3492503"/>
            <a:ext cx="1578234" cy="409900"/>
          </a:xfrm>
          <a:prstGeom prst="rect">
            <a:avLst/>
          </a:prstGeom>
        </p:spPr>
        <p:txBody>
          <a:bodyPr vert="horz" lIns="91440" tIns="45720" rIns="91440" bIns="45720" rtlCol="0" anchor="ctr">
            <a:noAutofit/>
          </a:bodyPr>
          <a:lstStyle>
            <a:lvl1pPr marL="9144" indent="0">
              <a:buClr>
                <a:schemeClr val="accent2"/>
              </a:buClr>
              <a:buNone/>
              <a:defRPr lang="en-GB" sz="1200"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Name Goes Here</a:t>
            </a:r>
            <a:endParaRPr lang="en-US" dirty="0"/>
          </a:p>
        </p:txBody>
      </p:sp>
      <p:sp>
        <p:nvSpPr>
          <p:cNvPr id="30" name="Text Placeholder 3">
            <a:extLst>
              <a:ext uri="{FF2B5EF4-FFF2-40B4-BE49-F238E27FC236}">
                <a16:creationId xmlns:a16="http://schemas.microsoft.com/office/drawing/2014/main" id="{E80D1CAD-6953-374A-88D1-AB81FBB2BB7B}"/>
              </a:ext>
            </a:extLst>
          </p:cNvPr>
          <p:cNvSpPr>
            <a:spLocks noGrp="1"/>
          </p:cNvSpPr>
          <p:nvPr>
            <p:ph type="body" sz="quarter" idx="35" hasCustomPrompt="1"/>
          </p:nvPr>
        </p:nvSpPr>
        <p:spPr>
          <a:xfrm>
            <a:off x="437766" y="3924503"/>
            <a:ext cx="1578234" cy="409900"/>
          </a:xfrm>
          <a:prstGeom prst="rect">
            <a:avLst/>
          </a:prstGeom>
        </p:spPr>
        <p:txBody>
          <a:bodyPr vert="horz" lIns="91440" tIns="45720" rIns="91440" bIns="45720" rtlCol="0" anchor="t">
            <a:noAutofit/>
          </a:bodyPr>
          <a:lstStyle>
            <a:lvl1pPr marL="9144" indent="0">
              <a:buClr>
                <a:schemeClr val="accent2"/>
              </a:buClr>
              <a:buNone/>
              <a:defRPr lang="en-GB" sz="1000"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Title Goes Here</a:t>
            </a:r>
            <a:endParaRPr lang="en-US" dirty="0"/>
          </a:p>
        </p:txBody>
      </p:sp>
      <p:sp>
        <p:nvSpPr>
          <p:cNvPr id="31" name="Text Placeholder 3">
            <a:extLst>
              <a:ext uri="{FF2B5EF4-FFF2-40B4-BE49-F238E27FC236}">
                <a16:creationId xmlns:a16="http://schemas.microsoft.com/office/drawing/2014/main" id="{92D25C63-3AA1-5340-9590-38D019E5D4A9}"/>
              </a:ext>
            </a:extLst>
          </p:cNvPr>
          <p:cNvSpPr>
            <a:spLocks noGrp="1"/>
          </p:cNvSpPr>
          <p:nvPr>
            <p:ph type="body" sz="quarter" idx="36" hasCustomPrompt="1"/>
          </p:nvPr>
        </p:nvSpPr>
        <p:spPr>
          <a:xfrm>
            <a:off x="2136966" y="3492503"/>
            <a:ext cx="1578234" cy="409900"/>
          </a:xfrm>
          <a:prstGeom prst="rect">
            <a:avLst/>
          </a:prstGeom>
        </p:spPr>
        <p:txBody>
          <a:bodyPr vert="horz" lIns="91440" tIns="45720" rIns="91440" bIns="45720" rtlCol="0" anchor="ctr">
            <a:noAutofit/>
          </a:bodyPr>
          <a:lstStyle>
            <a:lvl1pPr marL="9144" indent="0">
              <a:buClr>
                <a:schemeClr val="accent2"/>
              </a:buClr>
              <a:buNone/>
              <a:defRPr lang="en-GB" sz="1200"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Name Goes Here</a:t>
            </a:r>
            <a:endParaRPr lang="en-US" dirty="0"/>
          </a:p>
        </p:txBody>
      </p:sp>
      <p:sp>
        <p:nvSpPr>
          <p:cNvPr id="32" name="Text Placeholder 3">
            <a:extLst>
              <a:ext uri="{FF2B5EF4-FFF2-40B4-BE49-F238E27FC236}">
                <a16:creationId xmlns:a16="http://schemas.microsoft.com/office/drawing/2014/main" id="{C0E3DB8A-E16C-0549-A854-DBAC5A9E01B1}"/>
              </a:ext>
            </a:extLst>
          </p:cNvPr>
          <p:cNvSpPr>
            <a:spLocks noGrp="1"/>
          </p:cNvSpPr>
          <p:nvPr>
            <p:ph type="body" sz="quarter" idx="37" hasCustomPrompt="1"/>
          </p:nvPr>
        </p:nvSpPr>
        <p:spPr>
          <a:xfrm>
            <a:off x="2136966" y="3924503"/>
            <a:ext cx="1578234" cy="409900"/>
          </a:xfrm>
          <a:prstGeom prst="rect">
            <a:avLst/>
          </a:prstGeom>
        </p:spPr>
        <p:txBody>
          <a:bodyPr vert="horz" lIns="91440" tIns="45720" rIns="91440" bIns="45720" rtlCol="0" anchor="t">
            <a:noAutofit/>
          </a:bodyPr>
          <a:lstStyle>
            <a:lvl1pPr marL="9144" indent="0">
              <a:buClr>
                <a:schemeClr val="accent2"/>
              </a:buClr>
              <a:buNone/>
              <a:defRPr lang="en-GB" sz="1000"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Title Goes Here</a:t>
            </a:r>
            <a:endParaRPr lang="en-US" dirty="0"/>
          </a:p>
        </p:txBody>
      </p:sp>
      <p:sp>
        <p:nvSpPr>
          <p:cNvPr id="33" name="Text Placeholder 3">
            <a:extLst>
              <a:ext uri="{FF2B5EF4-FFF2-40B4-BE49-F238E27FC236}">
                <a16:creationId xmlns:a16="http://schemas.microsoft.com/office/drawing/2014/main" id="{4B96A9B5-0A1D-6448-96E1-08F2305672E5}"/>
              </a:ext>
            </a:extLst>
          </p:cNvPr>
          <p:cNvSpPr>
            <a:spLocks noGrp="1"/>
          </p:cNvSpPr>
          <p:nvPr>
            <p:ph type="body" sz="quarter" idx="38" hasCustomPrompt="1"/>
          </p:nvPr>
        </p:nvSpPr>
        <p:spPr>
          <a:xfrm>
            <a:off x="3821766" y="3492503"/>
            <a:ext cx="1578234" cy="409900"/>
          </a:xfrm>
          <a:prstGeom prst="rect">
            <a:avLst/>
          </a:prstGeom>
        </p:spPr>
        <p:txBody>
          <a:bodyPr vert="horz" lIns="91440" tIns="45720" rIns="91440" bIns="45720" rtlCol="0" anchor="ctr">
            <a:noAutofit/>
          </a:bodyPr>
          <a:lstStyle>
            <a:lvl1pPr marL="9144" indent="0">
              <a:buClr>
                <a:schemeClr val="accent2"/>
              </a:buClr>
              <a:buNone/>
              <a:defRPr lang="en-GB" sz="1200"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Name Goes Here</a:t>
            </a:r>
            <a:endParaRPr lang="en-US" dirty="0"/>
          </a:p>
        </p:txBody>
      </p:sp>
      <p:sp>
        <p:nvSpPr>
          <p:cNvPr id="34" name="Text Placeholder 3">
            <a:extLst>
              <a:ext uri="{FF2B5EF4-FFF2-40B4-BE49-F238E27FC236}">
                <a16:creationId xmlns:a16="http://schemas.microsoft.com/office/drawing/2014/main" id="{4EC04AAC-A306-134D-A47E-9F4A1187341C}"/>
              </a:ext>
            </a:extLst>
          </p:cNvPr>
          <p:cNvSpPr>
            <a:spLocks noGrp="1"/>
          </p:cNvSpPr>
          <p:nvPr>
            <p:ph type="body" sz="quarter" idx="39" hasCustomPrompt="1"/>
          </p:nvPr>
        </p:nvSpPr>
        <p:spPr>
          <a:xfrm>
            <a:off x="3821766" y="3924503"/>
            <a:ext cx="1578234" cy="409900"/>
          </a:xfrm>
          <a:prstGeom prst="rect">
            <a:avLst/>
          </a:prstGeom>
        </p:spPr>
        <p:txBody>
          <a:bodyPr vert="horz" lIns="91440" tIns="45720" rIns="91440" bIns="45720" rtlCol="0" anchor="t">
            <a:noAutofit/>
          </a:bodyPr>
          <a:lstStyle>
            <a:lvl1pPr marL="9144" indent="0">
              <a:buClr>
                <a:schemeClr val="accent2"/>
              </a:buClr>
              <a:buNone/>
              <a:defRPr lang="en-GB" sz="1000"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Title Goes Here</a:t>
            </a:r>
            <a:endParaRPr lang="en-US" dirty="0"/>
          </a:p>
        </p:txBody>
      </p:sp>
      <p:sp>
        <p:nvSpPr>
          <p:cNvPr id="35" name="Text Placeholder 3">
            <a:extLst>
              <a:ext uri="{FF2B5EF4-FFF2-40B4-BE49-F238E27FC236}">
                <a16:creationId xmlns:a16="http://schemas.microsoft.com/office/drawing/2014/main" id="{61919ACF-607B-EA42-A300-F592305985BC}"/>
              </a:ext>
            </a:extLst>
          </p:cNvPr>
          <p:cNvSpPr>
            <a:spLocks noGrp="1"/>
          </p:cNvSpPr>
          <p:nvPr>
            <p:ph type="body" sz="quarter" idx="40" hasCustomPrompt="1"/>
          </p:nvPr>
        </p:nvSpPr>
        <p:spPr>
          <a:xfrm>
            <a:off x="5520966" y="3492503"/>
            <a:ext cx="1578234" cy="409900"/>
          </a:xfrm>
          <a:prstGeom prst="rect">
            <a:avLst/>
          </a:prstGeom>
        </p:spPr>
        <p:txBody>
          <a:bodyPr vert="horz" lIns="91440" tIns="45720" rIns="91440" bIns="45720" rtlCol="0" anchor="ctr">
            <a:noAutofit/>
          </a:bodyPr>
          <a:lstStyle>
            <a:lvl1pPr marL="9144" indent="0">
              <a:buClr>
                <a:schemeClr val="accent2"/>
              </a:buClr>
              <a:buNone/>
              <a:defRPr lang="en-GB" sz="1200"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Name Goes Here</a:t>
            </a:r>
            <a:endParaRPr lang="en-US" dirty="0"/>
          </a:p>
        </p:txBody>
      </p:sp>
      <p:sp>
        <p:nvSpPr>
          <p:cNvPr id="36" name="Text Placeholder 3">
            <a:extLst>
              <a:ext uri="{FF2B5EF4-FFF2-40B4-BE49-F238E27FC236}">
                <a16:creationId xmlns:a16="http://schemas.microsoft.com/office/drawing/2014/main" id="{7B374602-1898-6C45-A1E1-9EAFFD432C0A}"/>
              </a:ext>
            </a:extLst>
          </p:cNvPr>
          <p:cNvSpPr>
            <a:spLocks noGrp="1"/>
          </p:cNvSpPr>
          <p:nvPr>
            <p:ph type="body" sz="quarter" idx="41" hasCustomPrompt="1"/>
          </p:nvPr>
        </p:nvSpPr>
        <p:spPr>
          <a:xfrm>
            <a:off x="5520966" y="3924503"/>
            <a:ext cx="1578234" cy="409900"/>
          </a:xfrm>
          <a:prstGeom prst="rect">
            <a:avLst/>
          </a:prstGeom>
        </p:spPr>
        <p:txBody>
          <a:bodyPr vert="horz" lIns="91440" tIns="45720" rIns="91440" bIns="45720" rtlCol="0" anchor="t">
            <a:noAutofit/>
          </a:bodyPr>
          <a:lstStyle>
            <a:lvl1pPr marL="9144" indent="0">
              <a:buClr>
                <a:schemeClr val="accent2"/>
              </a:buClr>
              <a:buNone/>
              <a:defRPr lang="en-GB" sz="1000"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Title Goes Here</a:t>
            </a:r>
            <a:endParaRPr lang="en-US" dirty="0"/>
          </a:p>
        </p:txBody>
      </p:sp>
      <p:sp>
        <p:nvSpPr>
          <p:cNvPr id="37" name="Text Placeholder 3">
            <a:extLst>
              <a:ext uri="{FF2B5EF4-FFF2-40B4-BE49-F238E27FC236}">
                <a16:creationId xmlns:a16="http://schemas.microsoft.com/office/drawing/2014/main" id="{C909CB81-97EC-834B-80C2-B84B2D802F56}"/>
              </a:ext>
            </a:extLst>
          </p:cNvPr>
          <p:cNvSpPr>
            <a:spLocks noGrp="1"/>
          </p:cNvSpPr>
          <p:nvPr>
            <p:ph type="body" sz="quarter" idx="42" hasCustomPrompt="1"/>
          </p:nvPr>
        </p:nvSpPr>
        <p:spPr>
          <a:xfrm>
            <a:off x="7212966" y="3492503"/>
            <a:ext cx="1578234" cy="409900"/>
          </a:xfrm>
          <a:prstGeom prst="rect">
            <a:avLst/>
          </a:prstGeom>
        </p:spPr>
        <p:txBody>
          <a:bodyPr vert="horz" lIns="91440" tIns="45720" rIns="91440" bIns="45720" rtlCol="0" anchor="ctr">
            <a:noAutofit/>
          </a:bodyPr>
          <a:lstStyle>
            <a:lvl1pPr marL="9144" indent="0">
              <a:buClr>
                <a:schemeClr val="accent2"/>
              </a:buClr>
              <a:buNone/>
              <a:defRPr lang="en-GB" sz="1200"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Name Goes Here</a:t>
            </a:r>
            <a:endParaRPr lang="en-US" dirty="0"/>
          </a:p>
        </p:txBody>
      </p:sp>
      <p:sp>
        <p:nvSpPr>
          <p:cNvPr id="38" name="Text Placeholder 3">
            <a:extLst>
              <a:ext uri="{FF2B5EF4-FFF2-40B4-BE49-F238E27FC236}">
                <a16:creationId xmlns:a16="http://schemas.microsoft.com/office/drawing/2014/main" id="{2D509D61-92B3-5543-B31F-840E3735301A}"/>
              </a:ext>
            </a:extLst>
          </p:cNvPr>
          <p:cNvSpPr>
            <a:spLocks noGrp="1"/>
          </p:cNvSpPr>
          <p:nvPr>
            <p:ph type="body" sz="quarter" idx="43" hasCustomPrompt="1"/>
          </p:nvPr>
        </p:nvSpPr>
        <p:spPr>
          <a:xfrm>
            <a:off x="7212966" y="3924503"/>
            <a:ext cx="1578234" cy="409900"/>
          </a:xfrm>
          <a:prstGeom prst="rect">
            <a:avLst/>
          </a:prstGeom>
        </p:spPr>
        <p:txBody>
          <a:bodyPr vert="horz" lIns="91440" tIns="45720" rIns="91440" bIns="45720" rtlCol="0" anchor="t">
            <a:noAutofit/>
          </a:bodyPr>
          <a:lstStyle>
            <a:lvl1pPr marL="9144" indent="0">
              <a:buClr>
                <a:schemeClr val="accent2"/>
              </a:buClr>
              <a:buNone/>
              <a:defRPr lang="en-GB" sz="1000"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Title Goes Here</a:t>
            </a:r>
            <a:endParaRPr lang="en-US" dirty="0"/>
          </a:p>
        </p:txBody>
      </p:sp>
    </p:spTree>
    <p:extLst>
      <p:ext uri="{BB962C8B-B14F-4D97-AF65-F5344CB8AC3E}">
        <p14:creationId xmlns:p14="http://schemas.microsoft.com/office/powerpoint/2010/main" val="240190950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isco Secure Zero Trust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3A714D-D6FA-2941-9230-987419A6E91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434082" y="1691287"/>
            <a:ext cx="1737779" cy="1737779"/>
          </a:xfrm>
          <a:prstGeom prst="rect">
            <a:avLst/>
          </a:prstGeom>
        </p:spPr>
      </p:pic>
      <p:pic>
        <p:nvPicPr>
          <p:cNvPr id="4" name="Picture 3">
            <a:extLst>
              <a:ext uri="{FF2B5EF4-FFF2-40B4-BE49-F238E27FC236}">
                <a16:creationId xmlns:a16="http://schemas.microsoft.com/office/drawing/2014/main" id="{594A0462-06B5-9A41-9F22-FF667471B0E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6426734" y="1571454"/>
            <a:ext cx="1972115" cy="1972115"/>
          </a:xfrm>
          <a:prstGeom prst="rect">
            <a:avLst/>
          </a:prstGeom>
        </p:spPr>
      </p:pic>
      <p:sp>
        <p:nvSpPr>
          <p:cNvPr id="5" name="Title 1">
            <a:extLst>
              <a:ext uri="{FF2B5EF4-FFF2-40B4-BE49-F238E27FC236}">
                <a16:creationId xmlns:a16="http://schemas.microsoft.com/office/drawing/2014/main" id="{DAAD0506-79A8-9E41-BD13-80D6443C0613}"/>
              </a:ext>
            </a:extLst>
          </p:cNvPr>
          <p:cNvSpPr txBox="1">
            <a:spLocks/>
          </p:cNvSpPr>
          <p:nvPr userDrawn="1"/>
        </p:nvSpPr>
        <p:spPr>
          <a:xfrm>
            <a:off x="488454" y="3483558"/>
            <a:ext cx="1898407" cy="376290"/>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fontAlgn="auto"/>
            <a:r>
              <a:rPr lang="en-US" sz="2400" b="0" kern="0" dirty="0">
                <a:solidFill>
                  <a:schemeClr val="tx1"/>
                </a:solidFill>
                <a:latin typeface="CiscoSansTT ExtraLight" panose="020B0303020201020303" pitchFamily="34" charset="0"/>
              </a:rPr>
              <a:t>Workforce</a:t>
            </a:r>
          </a:p>
        </p:txBody>
      </p:sp>
      <p:sp>
        <p:nvSpPr>
          <p:cNvPr id="6" name="Title 1">
            <a:extLst>
              <a:ext uri="{FF2B5EF4-FFF2-40B4-BE49-F238E27FC236}">
                <a16:creationId xmlns:a16="http://schemas.microsoft.com/office/drawing/2014/main" id="{0F942C48-A692-3641-9F19-285E274B51E5}"/>
              </a:ext>
            </a:extLst>
          </p:cNvPr>
          <p:cNvSpPr txBox="1">
            <a:spLocks/>
          </p:cNvSpPr>
          <p:nvPr userDrawn="1"/>
        </p:nvSpPr>
        <p:spPr>
          <a:xfrm>
            <a:off x="3541612" y="3472546"/>
            <a:ext cx="1898407" cy="376290"/>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fontAlgn="auto"/>
            <a:r>
              <a:rPr lang="en-US" sz="2400" b="0" kern="0" dirty="0">
                <a:solidFill>
                  <a:schemeClr val="tx1"/>
                </a:solidFill>
                <a:latin typeface="CiscoSansTT ExtraLight" panose="020B0303020201020303" pitchFamily="34" charset="0"/>
              </a:rPr>
              <a:t>Workloads</a:t>
            </a:r>
          </a:p>
        </p:txBody>
      </p:sp>
      <p:sp>
        <p:nvSpPr>
          <p:cNvPr id="7" name="Title 1">
            <a:extLst>
              <a:ext uri="{FF2B5EF4-FFF2-40B4-BE49-F238E27FC236}">
                <a16:creationId xmlns:a16="http://schemas.microsoft.com/office/drawing/2014/main" id="{D6B34AC7-E953-1A4A-9347-4C0E35AC94FF}"/>
              </a:ext>
            </a:extLst>
          </p:cNvPr>
          <p:cNvSpPr txBox="1">
            <a:spLocks/>
          </p:cNvSpPr>
          <p:nvPr userDrawn="1"/>
        </p:nvSpPr>
        <p:spPr>
          <a:xfrm>
            <a:off x="6618917" y="3483558"/>
            <a:ext cx="1898407" cy="376290"/>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fontAlgn="auto"/>
            <a:r>
              <a:rPr lang="en-US" sz="2400" b="0" kern="0" dirty="0">
                <a:solidFill>
                  <a:schemeClr val="tx1"/>
                </a:solidFill>
                <a:latin typeface="CiscoSansTT ExtraLight" panose="020B0303020201020303" pitchFamily="34" charset="0"/>
              </a:rPr>
              <a:t>Workplace</a:t>
            </a:r>
          </a:p>
        </p:txBody>
      </p:sp>
      <p:sp>
        <p:nvSpPr>
          <p:cNvPr id="8" name="Title 1">
            <a:extLst>
              <a:ext uri="{FF2B5EF4-FFF2-40B4-BE49-F238E27FC236}">
                <a16:creationId xmlns:a16="http://schemas.microsoft.com/office/drawing/2014/main" id="{C3A47AEA-CE95-1740-83CF-F8AAD9B0354A}"/>
              </a:ext>
            </a:extLst>
          </p:cNvPr>
          <p:cNvSpPr txBox="1">
            <a:spLocks/>
          </p:cNvSpPr>
          <p:nvPr userDrawn="1"/>
        </p:nvSpPr>
        <p:spPr>
          <a:xfrm>
            <a:off x="3523824" y="3882217"/>
            <a:ext cx="2481892" cy="550926"/>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r>
              <a:rPr lang="en-US" sz="1000" b="0" dirty="0">
                <a:solidFill>
                  <a:schemeClr val="accent3"/>
                </a:solidFill>
                <a:latin typeface="CiscoSansTT ExtraLight" panose="020B0303020201020303" pitchFamily="34" charset="0"/>
                <a:cs typeface="Arial" panose="020B0604020202020204" pitchFamily="34" charset="0"/>
              </a:rPr>
              <a:t>Secure all connections within your apps, across multi-cloud.</a:t>
            </a:r>
          </a:p>
        </p:txBody>
      </p:sp>
      <p:sp>
        <p:nvSpPr>
          <p:cNvPr id="9" name="Title 1">
            <a:extLst>
              <a:ext uri="{FF2B5EF4-FFF2-40B4-BE49-F238E27FC236}">
                <a16:creationId xmlns:a16="http://schemas.microsoft.com/office/drawing/2014/main" id="{21B1EBB3-7A07-F74C-A1CC-8DCBD0ACE111}"/>
              </a:ext>
            </a:extLst>
          </p:cNvPr>
          <p:cNvSpPr txBox="1">
            <a:spLocks/>
          </p:cNvSpPr>
          <p:nvPr userDrawn="1"/>
        </p:nvSpPr>
        <p:spPr>
          <a:xfrm>
            <a:off x="488454" y="3882217"/>
            <a:ext cx="2269885" cy="550926"/>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r>
              <a:rPr lang="en-US" sz="1000" b="0" dirty="0">
                <a:solidFill>
                  <a:schemeClr val="accent3"/>
                </a:solidFill>
                <a:latin typeface="CiscoSansTT ExtraLight" panose="020B0303020201020303" pitchFamily="34" charset="0"/>
                <a:ea typeface="ＭＳ Ｐゴシック"/>
                <a:cs typeface="Arial" panose="020B0604020202020204" pitchFamily="34" charset="0"/>
              </a:rPr>
              <a:t>Ensure only the right users and secure devices can access applications.</a:t>
            </a:r>
          </a:p>
        </p:txBody>
      </p:sp>
      <p:sp>
        <p:nvSpPr>
          <p:cNvPr id="10" name="Title 1">
            <a:extLst>
              <a:ext uri="{FF2B5EF4-FFF2-40B4-BE49-F238E27FC236}">
                <a16:creationId xmlns:a16="http://schemas.microsoft.com/office/drawing/2014/main" id="{2D7F0045-05D9-4242-9CEB-BA7825D447EC}"/>
              </a:ext>
            </a:extLst>
          </p:cNvPr>
          <p:cNvSpPr txBox="1">
            <a:spLocks/>
          </p:cNvSpPr>
          <p:nvPr userDrawn="1"/>
        </p:nvSpPr>
        <p:spPr>
          <a:xfrm>
            <a:off x="6596206" y="3882217"/>
            <a:ext cx="2275946" cy="550926"/>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r>
              <a:rPr lang="en-GB" sz="1000" b="0" noProof="1">
                <a:solidFill>
                  <a:schemeClr val="accent3"/>
                </a:solidFill>
                <a:latin typeface="CiscoSansTT ExtraLight" panose="020B0303020201020303" pitchFamily="34" charset="0"/>
                <a:ea typeface="CiscoSansTT ExtraLight" charset="0"/>
                <a:cs typeface="Arial" panose="020B0604020202020204" pitchFamily="34" charset="0"/>
              </a:rPr>
              <a:t>Secure all user and device connections across your network, including IoT.</a:t>
            </a:r>
          </a:p>
        </p:txBody>
      </p:sp>
      <p:sp>
        <p:nvSpPr>
          <p:cNvPr id="11" name="Title 1">
            <a:extLst>
              <a:ext uri="{FF2B5EF4-FFF2-40B4-BE49-F238E27FC236}">
                <a16:creationId xmlns:a16="http://schemas.microsoft.com/office/drawing/2014/main" id="{8563F63B-A15B-024F-97FB-02698DCCB122}"/>
              </a:ext>
            </a:extLst>
          </p:cNvPr>
          <p:cNvSpPr txBox="1">
            <a:spLocks/>
          </p:cNvSpPr>
          <p:nvPr userDrawn="1"/>
        </p:nvSpPr>
        <p:spPr>
          <a:xfrm>
            <a:off x="455355" y="967157"/>
            <a:ext cx="7206979" cy="648393"/>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fontAlgn="auto"/>
            <a:r>
              <a:rPr lang="en-US" sz="1500" b="0" dirty="0">
                <a:solidFill>
                  <a:schemeClr val="accent3"/>
                </a:solidFill>
                <a:latin typeface="CiscoSansTT ExtraLight" panose="020B0303020201020303" pitchFamily="34" charset="0"/>
              </a:rPr>
              <a:t>A comprehensive approach to securing all access across your networks, applications, and environment.</a:t>
            </a:r>
            <a:endParaRPr lang="en-US" sz="1500" b="0" kern="0" dirty="0">
              <a:solidFill>
                <a:schemeClr val="accent3"/>
              </a:solidFill>
              <a:latin typeface="CiscoSansTT ExtraLight" panose="020B0303020201020303" pitchFamily="34" charset="0"/>
            </a:endParaRPr>
          </a:p>
        </p:txBody>
      </p:sp>
      <p:pic>
        <p:nvPicPr>
          <p:cNvPr id="12" name="Picture 11">
            <a:extLst>
              <a:ext uri="{FF2B5EF4-FFF2-40B4-BE49-F238E27FC236}">
                <a16:creationId xmlns:a16="http://schemas.microsoft.com/office/drawing/2014/main" id="{147B6757-A8AA-F84F-ACF7-D5F1FEF5DB1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88453" y="1732799"/>
            <a:ext cx="1511330" cy="1589415"/>
          </a:xfrm>
          <a:prstGeom prst="rect">
            <a:avLst/>
          </a:prstGeom>
        </p:spPr>
      </p:pic>
      <p:sp>
        <p:nvSpPr>
          <p:cNvPr id="14" name="Title 1">
            <a:extLst>
              <a:ext uri="{FF2B5EF4-FFF2-40B4-BE49-F238E27FC236}">
                <a16:creationId xmlns:a16="http://schemas.microsoft.com/office/drawing/2014/main" id="{1CC45369-2CAE-3343-8B21-7380031157F5}"/>
              </a:ext>
            </a:extLst>
          </p:cNvPr>
          <p:cNvSpPr txBox="1">
            <a:spLocks/>
          </p:cNvSpPr>
          <p:nvPr userDrawn="1"/>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800" dirty="0">
                <a:solidFill>
                  <a:schemeClr val="accent2"/>
                </a:solidFill>
              </a:rPr>
              <a:t>Cisco Secure </a:t>
            </a:r>
            <a:r>
              <a:rPr lang="en-US" sz="2800" dirty="0"/>
              <a:t>Zero Trust</a:t>
            </a:r>
          </a:p>
        </p:txBody>
      </p:sp>
    </p:spTree>
    <p:extLst>
      <p:ext uri="{BB962C8B-B14F-4D97-AF65-F5344CB8AC3E}">
        <p14:creationId xmlns:p14="http://schemas.microsoft.com/office/powerpoint/2010/main" val="4228528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ig Text + Bullets – Green">
    <p:bg>
      <p:bgPr>
        <a:solidFill>
          <a:schemeClr val="accent1"/>
        </a:solidFill>
        <a:effectLst/>
      </p:bgPr>
    </p:bg>
    <p:spTree>
      <p:nvGrpSpPr>
        <p:cNvPr id="1" name=""/>
        <p:cNvGrpSpPr/>
        <p:nvPr/>
      </p:nvGrpSpPr>
      <p:grpSpPr>
        <a:xfrm>
          <a:off x="0" y="0"/>
          <a:ext cx="0" cy="0"/>
          <a:chOff x="0" y="0"/>
          <a:chExt cx="0" cy="0"/>
        </a:xfrm>
      </p:grpSpPr>
      <p:sp>
        <p:nvSpPr>
          <p:cNvPr id="65" name="Title Text">
            <a:extLst>
              <a:ext uri="{FF2B5EF4-FFF2-40B4-BE49-F238E27FC236}">
                <a16:creationId xmlns:a16="http://schemas.microsoft.com/office/drawing/2014/main" id="{59ED322A-58A6-E644-9C54-51CAD6BFE383}"/>
              </a:ext>
            </a:extLst>
          </p:cNvPr>
          <p:cNvSpPr txBox="1">
            <a:spLocks noGrp="1"/>
          </p:cNvSpPr>
          <p:nvPr>
            <p:ph type="title" hasCustomPrompt="1"/>
          </p:nvPr>
        </p:nvSpPr>
        <p:spPr>
          <a:xfrm>
            <a:off x="420011" y="341313"/>
            <a:ext cx="3950370" cy="3931920"/>
          </a:xfrm>
          <a:prstGeom prst="rect">
            <a:avLst/>
          </a:prstGeom>
        </p:spPr>
        <p:txBody>
          <a:bodyPr anchor="ctr">
            <a:noAutofit/>
          </a:bodyPr>
          <a:lstStyle>
            <a:lvl1pPr>
              <a:lnSpc>
                <a:spcPct val="80000"/>
              </a:lnSpc>
              <a:defRPr sz="4000" baseline="0">
                <a:solidFill>
                  <a:schemeClr val="tx2"/>
                </a:solidFill>
              </a:defRPr>
            </a:lvl1pPr>
          </a:lstStyle>
          <a:p>
            <a:r>
              <a:rPr lang="en-US" dirty="0"/>
              <a:t>Big Text Here</a:t>
            </a:r>
            <a:endParaRPr dirty="0"/>
          </a:p>
        </p:txBody>
      </p:sp>
      <p:sp>
        <p:nvSpPr>
          <p:cNvPr id="68" name="Text Placeholder 3">
            <a:extLst>
              <a:ext uri="{FF2B5EF4-FFF2-40B4-BE49-F238E27FC236}">
                <a16:creationId xmlns:a16="http://schemas.microsoft.com/office/drawing/2014/main" id="{5807248C-03B3-624F-A91B-D023EA0D3DEE}"/>
              </a:ext>
            </a:extLst>
          </p:cNvPr>
          <p:cNvSpPr>
            <a:spLocks noGrp="1"/>
          </p:cNvSpPr>
          <p:nvPr>
            <p:ph type="body" sz="quarter" idx="10" hasCustomPrompt="1"/>
          </p:nvPr>
        </p:nvSpPr>
        <p:spPr>
          <a:xfrm>
            <a:off x="4444584" y="341313"/>
            <a:ext cx="4204117" cy="3931920"/>
          </a:xfrm>
          <a:prstGeom prst="rect">
            <a:avLst/>
          </a:prstGeom>
        </p:spPr>
        <p:txBody>
          <a:bodyPr anchor="ctr">
            <a:noAutofit/>
          </a:bodyPr>
          <a:lstStyle>
            <a:lvl1pPr marL="274320" indent="-274320">
              <a:spcBef>
                <a:spcPts val="2400"/>
              </a:spcBef>
              <a:buClr>
                <a:schemeClr val="bg1"/>
              </a:buClr>
              <a:buSzPct val="100000"/>
              <a:buFont typeface="Courier" pitchFamily="2" charset="0"/>
              <a:buChar char="‣"/>
              <a:defRPr>
                <a:solidFill>
                  <a:schemeClr val="tx1"/>
                </a:solidFill>
              </a:defRPr>
            </a:lvl1pPr>
            <a:lvl2pPr marL="515938" indent="-238125">
              <a:buClr>
                <a:schemeClr val="tx2"/>
              </a:buClr>
              <a:buSzPct val="100000"/>
              <a:buFont typeface="Courier" pitchFamily="2" charset="0"/>
              <a:buChar char="‣"/>
              <a:defRPr>
                <a:solidFill>
                  <a:schemeClr val="bg1"/>
                </a:solidFill>
              </a:defRPr>
            </a:lvl2pPr>
            <a:lvl3pPr marL="742950" indent="-238125">
              <a:buClr>
                <a:schemeClr val="tx2"/>
              </a:buClr>
              <a:buSzPct val="100000"/>
              <a:buFont typeface="Courier" pitchFamily="2" charset="0"/>
              <a:buChar char="‣"/>
              <a:defRPr>
                <a:solidFill>
                  <a:schemeClr val="bg1"/>
                </a:solidFill>
              </a:defRPr>
            </a:lvl3pPr>
            <a:lvl4pPr marL="971550" indent="-238125">
              <a:buFont typeface="Apple SD GothicNeo ExtraBold" panose="02000300000000000000" pitchFamily="2" charset="-127"/>
              <a:buChar char="▷"/>
              <a:defRPr/>
            </a:lvl4pPr>
            <a:lvl5pPr marL="1200150" indent="-238125">
              <a:buFont typeface="Apple SD GothicNeo ExtraBold" panose="02000300000000000000" pitchFamily="2" charset="-127"/>
              <a:buChar char="▷"/>
              <a:defRPr/>
            </a:lvl5pPr>
          </a:lstStyle>
          <a:p>
            <a:pPr lvl="0"/>
            <a:r>
              <a:rPr lang="en-US" dirty="0"/>
              <a:t>Bullet one goes here</a:t>
            </a:r>
          </a:p>
          <a:p>
            <a:pPr lvl="0"/>
            <a:endParaRPr lang="en-US" dirty="0"/>
          </a:p>
        </p:txBody>
      </p:sp>
      <p:sp>
        <p:nvSpPr>
          <p:cNvPr id="7" name="Freeform 6">
            <a:extLst>
              <a:ext uri="{FF2B5EF4-FFF2-40B4-BE49-F238E27FC236}">
                <a16:creationId xmlns:a16="http://schemas.microsoft.com/office/drawing/2014/main" id="{F7966BA8-2C79-2844-B585-75E47B622E4F}"/>
              </a:ext>
            </a:extLst>
          </p:cNvPr>
          <p:cNvSpPr/>
          <p:nvPr userDrawn="1"/>
        </p:nvSpPr>
        <p:spPr>
          <a:xfrm>
            <a:off x="6856548" y="2789398"/>
            <a:ext cx="2023931" cy="2108808"/>
          </a:xfrm>
          <a:custGeom>
            <a:avLst/>
            <a:gdLst>
              <a:gd name="connsiteX0" fmla="*/ 64989 w 2023931"/>
              <a:gd name="connsiteY0" fmla="*/ 1978398 h 2108808"/>
              <a:gd name="connsiteX1" fmla="*/ 130410 w 2023931"/>
              <a:gd name="connsiteY1" fmla="*/ 2043386 h 2108808"/>
              <a:gd name="connsiteX2" fmla="*/ 65421 w 2023931"/>
              <a:gd name="connsiteY2" fmla="*/ 2108808 h 2108808"/>
              <a:gd name="connsiteX3" fmla="*/ 0 w 2023931"/>
              <a:gd name="connsiteY3" fmla="*/ 2043819 h 2108808"/>
              <a:gd name="connsiteX4" fmla="*/ 64989 w 2023931"/>
              <a:gd name="connsiteY4" fmla="*/ 1978398 h 2108808"/>
              <a:gd name="connsiteX5" fmla="*/ 1958725 w 2023931"/>
              <a:gd name="connsiteY5" fmla="*/ 1978358 h 2108808"/>
              <a:gd name="connsiteX6" fmla="*/ 2023931 w 2023931"/>
              <a:gd name="connsiteY6" fmla="*/ 2043564 h 2108808"/>
              <a:gd name="connsiteX7" fmla="*/ 1958725 w 2023931"/>
              <a:gd name="connsiteY7" fmla="*/ 2108769 h 2108808"/>
              <a:gd name="connsiteX8" fmla="*/ 1893520 w 2023931"/>
              <a:gd name="connsiteY8" fmla="*/ 2043564 h 2108808"/>
              <a:gd name="connsiteX9" fmla="*/ 1958725 w 2023931"/>
              <a:gd name="connsiteY9" fmla="*/ 1978358 h 2108808"/>
              <a:gd name="connsiteX10" fmla="*/ 1605546 w 2023931"/>
              <a:gd name="connsiteY10" fmla="*/ 1978358 h 2108808"/>
              <a:gd name="connsiteX11" fmla="*/ 1670752 w 2023931"/>
              <a:gd name="connsiteY11" fmla="*/ 2043564 h 2108808"/>
              <a:gd name="connsiteX12" fmla="*/ 1605546 w 2023931"/>
              <a:gd name="connsiteY12" fmla="*/ 2108769 h 2108808"/>
              <a:gd name="connsiteX13" fmla="*/ 1540341 w 2023931"/>
              <a:gd name="connsiteY13" fmla="*/ 2043564 h 2108808"/>
              <a:gd name="connsiteX14" fmla="*/ 1605546 w 2023931"/>
              <a:gd name="connsiteY14" fmla="*/ 1978358 h 2108808"/>
              <a:gd name="connsiteX15" fmla="*/ 1252565 w 2023931"/>
              <a:gd name="connsiteY15" fmla="*/ 1978358 h 2108808"/>
              <a:gd name="connsiteX16" fmla="*/ 1317770 w 2023931"/>
              <a:gd name="connsiteY16" fmla="*/ 2043564 h 2108808"/>
              <a:gd name="connsiteX17" fmla="*/ 1252565 w 2023931"/>
              <a:gd name="connsiteY17" fmla="*/ 2108769 h 2108808"/>
              <a:gd name="connsiteX18" fmla="*/ 1187360 w 2023931"/>
              <a:gd name="connsiteY18" fmla="*/ 2043564 h 2108808"/>
              <a:gd name="connsiteX19" fmla="*/ 1252565 w 2023931"/>
              <a:gd name="connsiteY19" fmla="*/ 1978358 h 2108808"/>
              <a:gd name="connsiteX20" fmla="*/ 856775 w 2023931"/>
              <a:gd name="connsiteY20" fmla="*/ 1978358 h 2108808"/>
              <a:gd name="connsiteX21" fmla="*/ 921980 w 2023931"/>
              <a:gd name="connsiteY21" fmla="*/ 2043564 h 2108808"/>
              <a:gd name="connsiteX22" fmla="*/ 856775 w 2023931"/>
              <a:gd name="connsiteY22" fmla="*/ 2108769 h 2108808"/>
              <a:gd name="connsiteX23" fmla="*/ 791570 w 2023931"/>
              <a:gd name="connsiteY23" fmla="*/ 2043564 h 2108808"/>
              <a:gd name="connsiteX24" fmla="*/ 856775 w 2023931"/>
              <a:gd name="connsiteY24" fmla="*/ 1978358 h 2108808"/>
              <a:gd name="connsiteX25" fmla="*/ 461183 w 2023931"/>
              <a:gd name="connsiteY25" fmla="*/ 1978358 h 2108808"/>
              <a:gd name="connsiteX26" fmla="*/ 526388 w 2023931"/>
              <a:gd name="connsiteY26" fmla="*/ 2043564 h 2108808"/>
              <a:gd name="connsiteX27" fmla="*/ 461183 w 2023931"/>
              <a:gd name="connsiteY27" fmla="*/ 2108769 h 2108808"/>
              <a:gd name="connsiteX28" fmla="*/ 395978 w 2023931"/>
              <a:gd name="connsiteY28" fmla="*/ 2043564 h 2108808"/>
              <a:gd name="connsiteX29" fmla="*/ 461183 w 2023931"/>
              <a:gd name="connsiteY29" fmla="*/ 1978358 h 2108808"/>
              <a:gd name="connsiteX30" fmla="*/ 461183 w 2023931"/>
              <a:gd name="connsiteY30" fmla="*/ 1591288 h 2108808"/>
              <a:gd name="connsiteX31" fmla="*/ 461381 w 2023931"/>
              <a:gd name="connsiteY31" fmla="*/ 1591288 h 2108808"/>
              <a:gd name="connsiteX32" fmla="*/ 517668 w 2023931"/>
              <a:gd name="connsiteY32" fmla="*/ 1647971 h 2108808"/>
              <a:gd name="connsiteX33" fmla="*/ 517668 w 2023931"/>
              <a:gd name="connsiteY33" fmla="*/ 1648168 h 2108808"/>
              <a:gd name="connsiteX34" fmla="*/ 460787 w 2023931"/>
              <a:gd name="connsiteY34" fmla="*/ 1704653 h 2108808"/>
              <a:gd name="connsiteX35" fmla="*/ 404302 w 2023931"/>
              <a:gd name="connsiteY35" fmla="*/ 1647772 h 2108808"/>
              <a:gd name="connsiteX36" fmla="*/ 461183 w 2023931"/>
              <a:gd name="connsiteY36" fmla="*/ 1591288 h 2108808"/>
              <a:gd name="connsiteX37" fmla="*/ 1605546 w 2023931"/>
              <a:gd name="connsiteY37" fmla="*/ 1582766 h 2108808"/>
              <a:gd name="connsiteX38" fmla="*/ 1605943 w 2023931"/>
              <a:gd name="connsiteY38" fmla="*/ 1582766 h 2108808"/>
              <a:gd name="connsiteX39" fmla="*/ 1670752 w 2023931"/>
              <a:gd name="connsiteY39" fmla="*/ 1647971 h 2108808"/>
              <a:gd name="connsiteX40" fmla="*/ 1605546 w 2023931"/>
              <a:gd name="connsiteY40" fmla="*/ 1713176 h 2108808"/>
              <a:gd name="connsiteX41" fmla="*/ 1540341 w 2023931"/>
              <a:gd name="connsiteY41" fmla="*/ 1647971 h 2108808"/>
              <a:gd name="connsiteX42" fmla="*/ 1605546 w 2023931"/>
              <a:gd name="connsiteY42" fmla="*/ 1582766 h 2108808"/>
              <a:gd name="connsiteX43" fmla="*/ 1958725 w 2023931"/>
              <a:gd name="connsiteY43" fmla="*/ 1582765 h 2108808"/>
              <a:gd name="connsiteX44" fmla="*/ 2023931 w 2023931"/>
              <a:gd name="connsiteY44" fmla="*/ 1647971 h 2108808"/>
              <a:gd name="connsiteX45" fmla="*/ 1958725 w 2023931"/>
              <a:gd name="connsiteY45" fmla="*/ 1713176 h 2108808"/>
              <a:gd name="connsiteX46" fmla="*/ 1893520 w 2023931"/>
              <a:gd name="connsiteY46" fmla="*/ 1647971 h 2108808"/>
              <a:gd name="connsiteX47" fmla="*/ 1958725 w 2023931"/>
              <a:gd name="connsiteY47" fmla="*/ 1582765 h 2108808"/>
              <a:gd name="connsiteX48" fmla="*/ 1252565 w 2023931"/>
              <a:gd name="connsiteY48" fmla="*/ 1582765 h 2108808"/>
              <a:gd name="connsiteX49" fmla="*/ 1317770 w 2023931"/>
              <a:gd name="connsiteY49" fmla="*/ 1647971 h 2108808"/>
              <a:gd name="connsiteX50" fmla="*/ 1252565 w 2023931"/>
              <a:gd name="connsiteY50" fmla="*/ 1713176 h 2108808"/>
              <a:gd name="connsiteX51" fmla="*/ 1187360 w 2023931"/>
              <a:gd name="connsiteY51" fmla="*/ 1647971 h 2108808"/>
              <a:gd name="connsiteX52" fmla="*/ 1252565 w 2023931"/>
              <a:gd name="connsiteY52" fmla="*/ 1582765 h 2108808"/>
              <a:gd name="connsiteX53" fmla="*/ 856775 w 2023931"/>
              <a:gd name="connsiteY53" fmla="*/ 1582765 h 2108808"/>
              <a:gd name="connsiteX54" fmla="*/ 921980 w 2023931"/>
              <a:gd name="connsiteY54" fmla="*/ 1647971 h 2108808"/>
              <a:gd name="connsiteX55" fmla="*/ 856775 w 2023931"/>
              <a:gd name="connsiteY55" fmla="*/ 1713176 h 2108808"/>
              <a:gd name="connsiteX56" fmla="*/ 791570 w 2023931"/>
              <a:gd name="connsiteY56" fmla="*/ 1647971 h 2108808"/>
              <a:gd name="connsiteX57" fmla="*/ 856775 w 2023931"/>
              <a:gd name="connsiteY57" fmla="*/ 1582765 h 2108808"/>
              <a:gd name="connsiteX58" fmla="*/ 856775 w 2023931"/>
              <a:gd name="connsiteY58" fmla="*/ 1194902 h 2108808"/>
              <a:gd name="connsiteX59" fmla="*/ 856973 w 2023931"/>
              <a:gd name="connsiteY59" fmla="*/ 1194902 h 2108808"/>
              <a:gd name="connsiteX60" fmla="*/ 914845 w 2023931"/>
              <a:gd name="connsiteY60" fmla="*/ 1252774 h 2108808"/>
              <a:gd name="connsiteX61" fmla="*/ 857171 w 2023931"/>
              <a:gd name="connsiteY61" fmla="*/ 1310646 h 2108808"/>
              <a:gd name="connsiteX62" fmla="*/ 799101 w 2023931"/>
              <a:gd name="connsiteY62" fmla="*/ 1252972 h 2108808"/>
              <a:gd name="connsiteX63" fmla="*/ 856775 w 2023931"/>
              <a:gd name="connsiteY63" fmla="*/ 1194902 h 2108808"/>
              <a:gd name="connsiteX64" fmla="*/ 1958725 w 2023931"/>
              <a:gd name="connsiteY64" fmla="*/ 1187173 h 2108808"/>
              <a:gd name="connsiteX65" fmla="*/ 1958923 w 2023931"/>
              <a:gd name="connsiteY65" fmla="*/ 1187173 h 2108808"/>
              <a:gd name="connsiteX66" fmla="*/ 2023930 w 2023931"/>
              <a:gd name="connsiteY66" fmla="*/ 1252180 h 2108808"/>
              <a:gd name="connsiteX67" fmla="*/ 2023931 w 2023931"/>
              <a:gd name="connsiteY67" fmla="*/ 1252378 h 2108808"/>
              <a:gd name="connsiteX68" fmla="*/ 1958725 w 2023931"/>
              <a:gd name="connsiteY68" fmla="*/ 1317584 h 2108808"/>
              <a:gd name="connsiteX69" fmla="*/ 1893520 w 2023931"/>
              <a:gd name="connsiteY69" fmla="*/ 1252379 h 2108808"/>
              <a:gd name="connsiteX70" fmla="*/ 1958725 w 2023931"/>
              <a:gd name="connsiteY70" fmla="*/ 1187173 h 2108808"/>
              <a:gd name="connsiteX71" fmla="*/ 1605546 w 2023931"/>
              <a:gd name="connsiteY71" fmla="*/ 1187173 h 2108808"/>
              <a:gd name="connsiteX72" fmla="*/ 1605744 w 2023931"/>
              <a:gd name="connsiteY72" fmla="*/ 1187173 h 2108808"/>
              <a:gd name="connsiteX73" fmla="*/ 1670751 w 2023931"/>
              <a:gd name="connsiteY73" fmla="*/ 1252180 h 2108808"/>
              <a:gd name="connsiteX74" fmla="*/ 1670752 w 2023931"/>
              <a:gd name="connsiteY74" fmla="*/ 1252378 h 2108808"/>
              <a:gd name="connsiteX75" fmla="*/ 1605546 w 2023931"/>
              <a:gd name="connsiteY75" fmla="*/ 1317584 h 2108808"/>
              <a:gd name="connsiteX76" fmla="*/ 1540341 w 2023931"/>
              <a:gd name="connsiteY76" fmla="*/ 1252379 h 2108808"/>
              <a:gd name="connsiteX77" fmla="*/ 1605546 w 2023931"/>
              <a:gd name="connsiteY77" fmla="*/ 1187173 h 2108808"/>
              <a:gd name="connsiteX78" fmla="*/ 1252565 w 2023931"/>
              <a:gd name="connsiteY78" fmla="*/ 1187173 h 2108808"/>
              <a:gd name="connsiteX79" fmla="*/ 1252565 w 2023931"/>
              <a:gd name="connsiteY79" fmla="*/ 1187174 h 2108808"/>
              <a:gd name="connsiteX80" fmla="*/ 1317572 w 2023931"/>
              <a:gd name="connsiteY80" fmla="*/ 1252180 h 2108808"/>
              <a:gd name="connsiteX81" fmla="*/ 1317572 w 2023931"/>
              <a:gd name="connsiteY81" fmla="*/ 1252576 h 2108808"/>
              <a:gd name="connsiteX82" fmla="*/ 1252169 w 2023931"/>
              <a:gd name="connsiteY82" fmla="*/ 1317583 h 2108808"/>
              <a:gd name="connsiteX83" fmla="*/ 1187162 w 2023931"/>
              <a:gd name="connsiteY83" fmla="*/ 1252180 h 2108808"/>
              <a:gd name="connsiteX84" fmla="*/ 1252565 w 2023931"/>
              <a:gd name="connsiteY84" fmla="*/ 1187173 h 2108808"/>
              <a:gd name="connsiteX85" fmla="*/ 1252565 w 2023931"/>
              <a:gd name="connsiteY85" fmla="*/ 801689 h 2108808"/>
              <a:gd name="connsiteX86" fmla="*/ 1307266 w 2023931"/>
              <a:gd name="connsiteY86" fmla="*/ 856587 h 2108808"/>
              <a:gd name="connsiteX87" fmla="*/ 1307266 w 2023931"/>
              <a:gd name="connsiteY87" fmla="*/ 856785 h 2108808"/>
              <a:gd name="connsiteX88" fmla="*/ 1252168 w 2023931"/>
              <a:gd name="connsiteY88" fmla="*/ 911486 h 2108808"/>
              <a:gd name="connsiteX89" fmla="*/ 1197468 w 2023931"/>
              <a:gd name="connsiteY89" fmla="*/ 856389 h 2108808"/>
              <a:gd name="connsiteX90" fmla="*/ 1252565 w 2023931"/>
              <a:gd name="connsiteY90" fmla="*/ 801689 h 2108808"/>
              <a:gd name="connsiteX91" fmla="*/ 1958726 w 2023931"/>
              <a:gd name="connsiteY91" fmla="*/ 791382 h 2108808"/>
              <a:gd name="connsiteX92" fmla="*/ 1959122 w 2023931"/>
              <a:gd name="connsiteY92" fmla="*/ 791382 h 2108808"/>
              <a:gd name="connsiteX93" fmla="*/ 2023931 w 2023931"/>
              <a:gd name="connsiteY93" fmla="*/ 856587 h 2108808"/>
              <a:gd name="connsiteX94" fmla="*/ 1958726 w 2023931"/>
              <a:gd name="connsiteY94" fmla="*/ 921793 h 2108808"/>
              <a:gd name="connsiteX95" fmla="*/ 1893520 w 2023931"/>
              <a:gd name="connsiteY95" fmla="*/ 856587 h 2108808"/>
              <a:gd name="connsiteX96" fmla="*/ 1958726 w 2023931"/>
              <a:gd name="connsiteY96" fmla="*/ 791382 h 2108808"/>
              <a:gd name="connsiteX97" fmla="*/ 1605546 w 2023931"/>
              <a:gd name="connsiteY97" fmla="*/ 791382 h 2108808"/>
              <a:gd name="connsiteX98" fmla="*/ 1605943 w 2023931"/>
              <a:gd name="connsiteY98" fmla="*/ 791382 h 2108808"/>
              <a:gd name="connsiteX99" fmla="*/ 1670752 w 2023931"/>
              <a:gd name="connsiteY99" fmla="*/ 856587 h 2108808"/>
              <a:gd name="connsiteX100" fmla="*/ 1605546 w 2023931"/>
              <a:gd name="connsiteY100" fmla="*/ 921793 h 2108808"/>
              <a:gd name="connsiteX101" fmla="*/ 1540341 w 2023931"/>
              <a:gd name="connsiteY101" fmla="*/ 856587 h 2108808"/>
              <a:gd name="connsiteX102" fmla="*/ 1605546 w 2023931"/>
              <a:gd name="connsiteY102" fmla="*/ 791382 h 2108808"/>
              <a:gd name="connsiteX103" fmla="*/ 1605547 w 2023931"/>
              <a:gd name="connsiteY103" fmla="*/ 406890 h 2108808"/>
              <a:gd name="connsiteX104" fmla="*/ 1606543 w 2023931"/>
              <a:gd name="connsiteY104" fmla="*/ 406895 h 2108808"/>
              <a:gd name="connsiteX105" fmla="*/ 1659653 w 2023931"/>
              <a:gd name="connsiteY105" fmla="*/ 461590 h 2108808"/>
              <a:gd name="connsiteX106" fmla="*/ 1605553 w 2023931"/>
              <a:gd name="connsiteY106" fmla="*/ 515103 h 2108808"/>
              <a:gd name="connsiteX107" fmla="*/ 1551443 w 2023931"/>
              <a:gd name="connsiteY107" fmla="*/ 460999 h 2108808"/>
              <a:gd name="connsiteX108" fmla="*/ 1584486 w 2023931"/>
              <a:gd name="connsiteY108" fmla="*/ 411143 h 2108808"/>
              <a:gd name="connsiteX109" fmla="*/ 1958725 w 2023931"/>
              <a:gd name="connsiteY109" fmla="*/ 395592 h 2108808"/>
              <a:gd name="connsiteX110" fmla="*/ 2023931 w 2023931"/>
              <a:gd name="connsiteY110" fmla="*/ 460797 h 2108808"/>
              <a:gd name="connsiteX111" fmla="*/ 1958725 w 2023931"/>
              <a:gd name="connsiteY111" fmla="*/ 526003 h 2108808"/>
              <a:gd name="connsiteX112" fmla="*/ 1893520 w 2023931"/>
              <a:gd name="connsiteY112" fmla="*/ 460797 h 2108808"/>
              <a:gd name="connsiteX113" fmla="*/ 1958725 w 2023931"/>
              <a:gd name="connsiteY113" fmla="*/ 395592 h 2108808"/>
              <a:gd name="connsiteX114" fmla="*/ 1958725 w 2023931"/>
              <a:gd name="connsiteY114" fmla="*/ 0 h 2108808"/>
              <a:gd name="connsiteX115" fmla="*/ 2023931 w 2023931"/>
              <a:gd name="connsiteY115" fmla="*/ 65205 h 2108808"/>
              <a:gd name="connsiteX116" fmla="*/ 1958725 w 2023931"/>
              <a:gd name="connsiteY116" fmla="*/ 130411 h 2108808"/>
              <a:gd name="connsiteX117" fmla="*/ 1893520 w 2023931"/>
              <a:gd name="connsiteY117" fmla="*/ 65205 h 2108808"/>
              <a:gd name="connsiteX118" fmla="*/ 1958725 w 2023931"/>
              <a:gd name="connsiteY118" fmla="*/ 0 h 2108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023931" h="2108808">
                <a:moveTo>
                  <a:pt x="64989" y="1978398"/>
                </a:moveTo>
                <a:cubicBezTo>
                  <a:pt x="101000" y="1978278"/>
                  <a:pt x="130291" y="2007374"/>
                  <a:pt x="130410" y="2043386"/>
                </a:cubicBezTo>
                <a:cubicBezTo>
                  <a:pt x="130529" y="2079398"/>
                  <a:pt x="101433" y="2108688"/>
                  <a:pt x="65421" y="2108808"/>
                </a:cubicBezTo>
                <a:cubicBezTo>
                  <a:pt x="29409" y="2108927"/>
                  <a:pt x="120" y="2079830"/>
                  <a:pt x="0" y="2043819"/>
                </a:cubicBezTo>
                <a:cubicBezTo>
                  <a:pt x="-119" y="2007807"/>
                  <a:pt x="28977" y="1978517"/>
                  <a:pt x="64989" y="1978398"/>
                </a:cubicBezTo>
                <a:close/>
                <a:moveTo>
                  <a:pt x="1958725" y="1978358"/>
                </a:moveTo>
                <a:cubicBezTo>
                  <a:pt x="1994737" y="1978358"/>
                  <a:pt x="2023931" y="2007551"/>
                  <a:pt x="2023931" y="2043564"/>
                </a:cubicBezTo>
                <a:cubicBezTo>
                  <a:pt x="2023931" y="2079575"/>
                  <a:pt x="1994737" y="2108769"/>
                  <a:pt x="1958725" y="2108769"/>
                </a:cubicBezTo>
                <a:cubicBezTo>
                  <a:pt x="1922714" y="2108769"/>
                  <a:pt x="1893520" y="2079575"/>
                  <a:pt x="1893520" y="2043564"/>
                </a:cubicBezTo>
                <a:cubicBezTo>
                  <a:pt x="1893520" y="2007551"/>
                  <a:pt x="1922714" y="1978358"/>
                  <a:pt x="1958725" y="1978358"/>
                </a:cubicBezTo>
                <a:close/>
                <a:moveTo>
                  <a:pt x="1605546" y="1978358"/>
                </a:moveTo>
                <a:cubicBezTo>
                  <a:pt x="1641558" y="1978358"/>
                  <a:pt x="1670752" y="2007551"/>
                  <a:pt x="1670752" y="2043564"/>
                </a:cubicBezTo>
                <a:cubicBezTo>
                  <a:pt x="1670752" y="2079575"/>
                  <a:pt x="1641558" y="2108769"/>
                  <a:pt x="1605546" y="2108769"/>
                </a:cubicBezTo>
                <a:cubicBezTo>
                  <a:pt x="1569534" y="2108769"/>
                  <a:pt x="1540341" y="2079575"/>
                  <a:pt x="1540341" y="2043564"/>
                </a:cubicBezTo>
                <a:cubicBezTo>
                  <a:pt x="1540341" y="2007551"/>
                  <a:pt x="1569534" y="1978358"/>
                  <a:pt x="1605546" y="1978358"/>
                </a:cubicBezTo>
                <a:close/>
                <a:moveTo>
                  <a:pt x="1252565" y="1978358"/>
                </a:moveTo>
                <a:cubicBezTo>
                  <a:pt x="1288577" y="1978358"/>
                  <a:pt x="1317770" y="2007551"/>
                  <a:pt x="1317770" y="2043564"/>
                </a:cubicBezTo>
                <a:cubicBezTo>
                  <a:pt x="1317770" y="2079575"/>
                  <a:pt x="1288577" y="2108769"/>
                  <a:pt x="1252565" y="2108769"/>
                </a:cubicBezTo>
                <a:cubicBezTo>
                  <a:pt x="1216553" y="2108769"/>
                  <a:pt x="1187360" y="2079575"/>
                  <a:pt x="1187360" y="2043564"/>
                </a:cubicBezTo>
                <a:cubicBezTo>
                  <a:pt x="1187360" y="2007551"/>
                  <a:pt x="1216553" y="1978358"/>
                  <a:pt x="1252565" y="1978358"/>
                </a:cubicBezTo>
                <a:close/>
                <a:moveTo>
                  <a:pt x="856775" y="1978358"/>
                </a:moveTo>
                <a:cubicBezTo>
                  <a:pt x="892787" y="1978358"/>
                  <a:pt x="921980" y="2007551"/>
                  <a:pt x="921980" y="2043564"/>
                </a:cubicBezTo>
                <a:cubicBezTo>
                  <a:pt x="921980" y="2079575"/>
                  <a:pt x="892787" y="2108769"/>
                  <a:pt x="856775" y="2108769"/>
                </a:cubicBezTo>
                <a:cubicBezTo>
                  <a:pt x="820763" y="2108769"/>
                  <a:pt x="791570" y="2079575"/>
                  <a:pt x="791570" y="2043564"/>
                </a:cubicBezTo>
                <a:cubicBezTo>
                  <a:pt x="791570" y="2007551"/>
                  <a:pt x="820763" y="1978358"/>
                  <a:pt x="856775" y="1978358"/>
                </a:cubicBezTo>
                <a:close/>
                <a:moveTo>
                  <a:pt x="461183" y="1978358"/>
                </a:moveTo>
                <a:cubicBezTo>
                  <a:pt x="497195" y="1978358"/>
                  <a:pt x="526388" y="2007551"/>
                  <a:pt x="526388" y="2043564"/>
                </a:cubicBezTo>
                <a:cubicBezTo>
                  <a:pt x="526388" y="2079575"/>
                  <a:pt x="497195" y="2108769"/>
                  <a:pt x="461183" y="2108769"/>
                </a:cubicBezTo>
                <a:cubicBezTo>
                  <a:pt x="425171" y="2108769"/>
                  <a:pt x="395978" y="2079575"/>
                  <a:pt x="395978" y="2043564"/>
                </a:cubicBezTo>
                <a:cubicBezTo>
                  <a:pt x="395978" y="2007551"/>
                  <a:pt x="425171" y="1978358"/>
                  <a:pt x="461183" y="1978358"/>
                </a:cubicBezTo>
                <a:close/>
                <a:moveTo>
                  <a:pt x="461183" y="1591288"/>
                </a:moveTo>
                <a:cubicBezTo>
                  <a:pt x="461249" y="1591288"/>
                  <a:pt x="461315" y="1591288"/>
                  <a:pt x="461381" y="1591288"/>
                </a:cubicBezTo>
                <a:cubicBezTo>
                  <a:pt x="492577" y="1591397"/>
                  <a:pt x="517778" y="1616775"/>
                  <a:pt x="517668" y="1647971"/>
                </a:cubicBezTo>
                <a:cubicBezTo>
                  <a:pt x="517668" y="1648036"/>
                  <a:pt x="517668" y="1648103"/>
                  <a:pt x="517668" y="1648168"/>
                </a:cubicBezTo>
                <a:cubicBezTo>
                  <a:pt x="517558" y="1679473"/>
                  <a:pt x="492092" y="1704763"/>
                  <a:pt x="460787" y="1704653"/>
                </a:cubicBezTo>
                <a:cubicBezTo>
                  <a:pt x="429482" y="1704543"/>
                  <a:pt x="404192" y="1679077"/>
                  <a:pt x="404302" y="1647772"/>
                </a:cubicBezTo>
                <a:cubicBezTo>
                  <a:pt x="404412" y="1616467"/>
                  <a:pt x="429878" y="1591178"/>
                  <a:pt x="461183" y="1591288"/>
                </a:cubicBezTo>
                <a:close/>
                <a:moveTo>
                  <a:pt x="1605546" y="1582766"/>
                </a:moveTo>
                <a:cubicBezTo>
                  <a:pt x="1605679" y="1582765"/>
                  <a:pt x="1605811" y="1582765"/>
                  <a:pt x="1605943" y="1582766"/>
                </a:cubicBezTo>
                <a:cubicBezTo>
                  <a:pt x="1641846" y="1582875"/>
                  <a:pt x="1670861" y="1612069"/>
                  <a:pt x="1670752" y="1647971"/>
                </a:cubicBezTo>
                <a:cubicBezTo>
                  <a:pt x="1670752" y="1683983"/>
                  <a:pt x="1641558" y="1713176"/>
                  <a:pt x="1605546" y="1713176"/>
                </a:cubicBezTo>
                <a:cubicBezTo>
                  <a:pt x="1569534" y="1713176"/>
                  <a:pt x="1540341" y="1683983"/>
                  <a:pt x="1540341" y="1647971"/>
                </a:cubicBezTo>
                <a:cubicBezTo>
                  <a:pt x="1540341" y="1611959"/>
                  <a:pt x="1569534" y="1582766"/>
                  <a:pt x="1605546" y="1582766"/>
                </a:cubicBezTo>
                <a:close/>
                <a:moveTo>
                  <a:pt x="1958725" y="1582765"/>
                </a:moveTo>
                <a:cubicBezTo>
                  <a:pt x="1994737" y="1582765"/>
                  <a:pt x="2023931" y="1611958"/>
                  <a:pt x="2023931" y="1647971"/>
                </a:cubicBezTo>
                <a:cubicBezTo>
                  <a:pt x="2023931" y="1683982"/>
                  <a:pt x="1994737" y="1713176"/>
                  <a:pt x="1958725" y="1713176"/>
                </a:cubicBezTo>
                <a:cubicBezTo>
                  <a:pt x="1922714" y="1713176"/>
                  <a:pt x="1893520" y="1683982"/>
                  <a:pt x="1893520" y="1647971"/>
                </a:cubicBezTo>
                <a:cubicBezTo>
                  <a:pt x="1893520" y="1611958"/>
                  <a:pt x="1922714" y="1582765"/>
                  <a:pt x="1958725" y="1582765"/>
                </a:cubicBezTo>
                <a:close/>
                <a:moveTo>
                  <a:pt x="1252565" y="1582765"/>
                </a:moveTo>
                <a:cubicBezTo>
                  <a:pt x="1288577" y="1582765"/>
                  <a:pt x="1317770" y="1611958"/>
                  <a:pt x="1317770" y="1647971"/>
                </a:cubicBezTo>
                <a:cubicBezTo>
                  <a:pt x="1317770" y="1683982"/>
                  <a:pt x="1288577" y="1713176"/>
                  <a:pt x="1252565" y="1713176"/>
                </a:cubicBezTo>
                <a:cubicBezTo>
                  <a:pt x="1216553" y="1713176"/>
                  <a:pt x="1187360" y="1683982"/>
                  <a:pt x="1187360" y="1647971"/>
                </a:cubicBezTo>
                <a:cubicBezTo>
                  <a:pt x="1187360" y="1611958"/>
                  <a:pt x="1216553" y="1582765"/>
                  <a:pt x="1252565" y="1582765"/>
                </a:cubicBezTo>
                <a:close/>
                <a:moveTo>
                  <a:pt x="856775" y="1582765"/>
                </a:moveTo>
                <a:cubicBezTo>
                  <a:pt x="892787" y="1582765"/>
                  <a:pt x="921980" y="1611958"/>
                  <a:pt x="921980" y="1647971"/>
                </a:cubicBezTo>
                <a:cubicBezTo>
                  <a:pt x="921980" y="1683982"/>
                  <a:pt x="892787" y="1713176"/>
                  <a:pt x="856775" y="1713176"/>
                </a:cubicBezTo>
                <a:cubicBezTo>
                  <a:pt x="820763" y="1713176"/>
                  <a:pt x="791570" y="1683982"/>
                  <a:pt x="791570" y="1647971"/>
                </a:cubicBezTo>
                <a:cubicBezTo>
                  <a:pt x="791570" y="1611958"/>
                  <a:pt x="820763" y="1582765"/>
                  <a:pt x="856775" y="1582765"/>
                </a:cubicBezTo>
                <a:close/>
                <a:moveTo>
                  <a:pt x="856775" y="1194902"/>
                </a:moveTo>
                <a:lnTo>
                  <a:pt x="856973" y="1194902"/>
                </a:lnTo>
                <a:cubicBezTo>
                  <a:pt x="888935" y="1194902"/>
                  <a:pt x="914845" y="1220812"/>
                  <a:pt x="914845" y="1252774"/>
                </a:cubicBezTo>
                <a:cubicBezTo>
                  <a:pt x="914845" y="1284659"/>
                  <a:pt x="889056" y="1310537"/>
                  <a:pt x="857171" y="1310646"/>
                </a:cubicBezTo>
                <a:cubicBezTo>
                  <a:pt x="825209" y="1310755"/>
                  <a:pt x="799211" y="1284934"/>
                  <a:pt x="799101" y="1252972"/>
                </a:cubicBezTo>
                <a:cubicBezTo>
                  <a:pt x="798991" y="1221010"/>
                  <a:pt x="824813" y="1195012"/>
                  <a:pt x="856775" y="1194902"/>
                </a:cubicBezTo>
                <a:close/>
                <a:moveTo>
                  <a:pt x="1958725" y="1187173"/>
                </a:moveTo>
                <a:cubicBezTo>
                  <a:pt x="1958791" y="1187173"/>
                  <a:pt x="1958857" y="1187173"/>
                  <a:pt x="1958923" y="1187173"/>
                </a:cubicBezTo>
                <a:cubicBezTo>
                  <a:pt x="1994826" y="1187173"/>
                  <a:pt x="2023931" y="1216278"/>
                  <a:pt x="2023930" y="1252180"/>
                </a:cubicBezTo>
                <a:cubicBezTo>
                  <a:pt x="2023931" y="1252247"/>
                  <a:pt x="2023931" y="1252312"/>
                  <a:pt x="2023931" y="1252378"/>
                </a:cubicBezTo>
                <a:cubicBezTo>
                  <a:pt x="2023931" y="1288390"/>
                  <a:pt x="1994738" y="1317584"/>
                  <a:pt x="1958725" y="1317584"/>
                </a:cubicBezTo>
                <a:cubicBezTo>
                  <a:pt x="1922714" y="1317584"/>
                  <a:pt x="1893520" y="1288391"/>
                  <a:pt x="1893520" y="1252379"/>
                </a:cubicBezTo>
                <a:cubicBezTo>
                  <a:pt x="1893520" y="1216367"/>
                  <a:pt x="1922713" y="1187174"/>
                  <a:pt x="1958725" y="1187173"/>
                </a:cubicBezTo>
                <a:close/>
                <a:moveTo>
                  <a:pt x="1605546" y="1187173"/>
                </a:moveTo>
                <a:cubicBezTo>
                  <a:pt x="1605612" y="1187173"/>
                  <a:pt x="1605678" y="1187173"/>
                  <a:pt x="1605744" y="1187173"/>
                </a:cubicBezTo>
                <a:cubicBezTo>
                  <a:pt x="1641647" y="1187173"/>
                  <a:pt x="1670752" y="1216278"/>
                  <a:pt x="1670751" y="1252180"/>
                </a:cubicBezTo>
                <a:cubicBezTo>
                  <a:pt x="1670752" y="1252247"/>
                  <a:pt x="1670752" y="1252312"/>
                  <a:pt x="1670752" y="1252378"/>
                </a:cubicBezTo>
                <a:cubicBezTo>
                  <a:pt x="1670752" y="1288390"/>
                  <a:pt x="1641559" y="1317584"/>
                  <a:pt x="1605546" y="1317584"/>
                </a:cubicBezTo>
                <a:cubicBezTo>
                  <a:pt x="1569535" y="1317584"/>
                  <a:pt x="1540341" y="1288391"/>
                  <a:pt x="1540341" y="1252379"/>
                </a:cubicBezTo>
                <a:cubicBezTo>
                  <a:pt x="1540341" y="1216367"/>
                  <a:pt x="1569534" y="1187174"/>
                  <a:pt x="1605546" y="1187173"/>
                </a:cubicBezTo>
                <a:close/>
                <a:moveTo>
                  <a:pt x="1252565" y="1187173"/>
                </a:moveTo>
                <a:lnTo>
                  <a:pt x="1252565" y="1187174"/>
                </a:lnTo>
                <a:cubicBezTo>
                  <a:pt x="1288467" y="1187174"/>
                  <a:pt x="1317572" y="1216278"/>
                  <a:pt x="1317572" y="1252180"/>
                </a:cubicBezTo>
                <a:cubicBezTo>
                  <a:pt x="1317572" y="1252312"/>
                  <a:pt x="1317572" y="1252444"/>
                  <a:pt x="1317572" y="1252576"/>
                </a:cubicBezTo>
                <a:cubicBezTo>
                  <a:pt x="1317462" y="1288588"/>
                  <a:pt x="1288181" y="1317692"/>
                  <a:pt x="1252169" y="1317583"/>
                </a:cubicBezTo>
                <a:cubicBezTo>
                  <a:pt x="1216157" y="1317474"/>
                  <a:pt x="1187052" y="1288192"/>
                  <a:pt x="1187162" y="1252180"/>
                </a:cubicBezTo>
                <a:cubicBezTo>
                  <a:pt x="1187272" y="1216169"/>
                  <a:pt x="1216554" y="1187064"/>
                  <a:pt x="1252565" y="1187173"/>
                </a:cubicBezTo>
                <a:close/>
                <a:moveTo>
                  <a:pt x="1252565" y="801689"/>
                </a:moveTo>
                <a:cubicBezTo>
                  <a:pt x="1282808" y="801797"/>
                  <a:pt x="1307266" y="826345"/>
                  <a:pt x="1307266" y="856587"/>
                </a:cubicBezTo>
                <a:cubicBezTo>
                  <a:pt x="1307266" y="856653"/>
                  <a:pt x="1307266" y="856719"/>
                  <a:pt x="1307266" y="856785"/>
                </a:cubicBezTo>
                <a:cubicBezTo>
                  <a:pt x="1307156" y="887105"/>
                  <a:pt x="1282489" y="911595"/>
                  <a:pt x="1252168" y="911486"/>
                </a:cubicBezTo>
                <a:cubicBezTo>
                  <a:pt x="1221849" y="911377"/>
                  <a:pt x="1197358" y="886709"/>
                  <a:pt x="1197468" y="856389"/>
                </a:cubicBezTo>
                <a:cubicBezTo>
                  <a:pt x="1197578" y="826069"/>
                  <a:pt x="1222246" y="801579"/>
                  <a:pt x="1252565" y="801689"/>
                </a:cubicBezTo>
                <a:close/>
                <a:moveTo>
                  <a:pt x="1958726" y="791382"/>
                </a:moveTo>
                <a:cubicBezTo>
                  <a:pt x="1958858" y="791382"/>
                  <a:pt x="1958990" y="791382"/>
                  <a:pt x="1959122" y="791382"/>
                </a:cubicBezTo>
                <a:cubicBezTo>
                  <a:pt x="1995025" y="791492"/>
                  <a:pt x="2024040" y="820685"/>
                  <a:pt x="2023931" y="856587"/>
                </a:cubicBezTo>
                <a:cubicBezTo>
                  <a:pt x="2023931" y="892600"/>
                  <a:pt x="1994737" y="921793"/>
                  <a:pt x="1958726" y="921793"/>
                </a:cubicBezTo>
                <a:cubicBezTo>
                  <a:pt x="1922713" y="921793"/>
                  <a:pt x="1893520" y="892600"/>
                  <a:pt x="1893520" y="856587"/>
                </a:cubicBezTo>
                <a:cubicBezTo>
                  <a:pt x="1893520" y="820576"/>
                  <a:pt x="1922713" y="791382"/>
                  <a:pt x="1958726" y="791382"/>
                </a:cubicBezTo>
                <a:close/>
                <a:moveTo>
                  <a:pt x="1605546" y="791382"/>
                </a:moveTo>
                <a:cubicBezTo>
                  <a:pt x="1605679" y="791382"/>
                  <a:pt x="1605811" y="791382"/>
                  <a:pt x="1605943" y="791382"/>
                </a:cubicBezTo>
                <a:cubicBezTo>
                  <a:pt x="1641846" y="791492"/>
                  <a:pt x="1670861" y="820685"/>
                  <a:pt x="1670752" y="856587"/>
                </a:cubicBezTo>
                <a:cubicBezTo>
                  <a:pt x="1670752" y="892600"/>
                  <a:pt x="1641558" y="921793"/>
                  <a:pt x="1605546" y="921793"/>
                </a:cubicBezTo>
                <a:cubicBezTo>
                  <a:pt x="1569534" y="921793"/>
                  <a:pt x="1540341" y="892600"/>
                  <a:pt x="1540341" y="856587"/>
                </a:cubicBezTo>
                <a:cubicBezTo>
                  <a:pt x="1540341" y="820576"/>
                  <a:pt x="1569534" y="791382"/>
                  <a:pt x="1605546" y="791382"/>
                </a:cubicBezTo>
                <a:close/>
                <a:moveTo>
                  <a:pt x="1605547" y="406890"/>
                </a:moveTo>
                <a:lnTo>
                  <a:pt x="1606543" y="406895"/>
                </a:lnTo>
                <a:cubicBezTo>
                  <a:pt x="1636313" y="407333"/>
                  <a:pt x="1660091" y="431821"/>
                  <a:pt x="1659653" y="461590"/>
                </a:cubicBezTo>
                <a:cubicBezTo>
                  <a:pt x="1659327" y="491238"/>
                  <a:pt x="1635202" y="515101"/>
                  <a:pt x="1605553" y="515103"/>
                </a:cubicBezTo>
                <a:cubicBezTo>
                  <a:pt x="1575671" y="515104"/>
                  <a:pt x="1551445" y="490882"/>
                  <a:pt x="1551443" y="460999"/>
                </a:cubicBezTo>
                <a:cubicBezTo>
                  <a:pt x="1551442" y="438588"/>
                  <a:pt x="1565067" y="419358"/>
                  <a:pt x="1584486" y="411143"/>
                </a:cubicBezTo>
                <a:close/>
                <a:moveTo>
                  <a:pt x="1958725" y="395592"/>
                </a:moveTo>
                <a:cubicBezTo>
                  <a:pt x="1994737" y="395592"/>
                  <a:pt x="2023931" y="424785"/>
                  <a:pt x="2023931" y="460797"/>
                </a:cubicBezTo>
                <a:cubicBezTo>
                  <a:pt x="2023931" y="496809"/>
                  <a:pt x="1994737" y="526003"/>
                  <a:pt x="1958725" y="526003"/>
                </a:cubicBezTo>
                <a:cubicBezTo>
                  <a:pt x="1922714" y="526003"/>
                  <a:pt x="1893520" y="496809"/>
                  <a:pt x="1893520" y="460797"/>
                </a:cubicBezTo>
                <a:cubicBezTo>
                  <a:pt x="1893520" y="424785"/>
                  <a:pt x="1922714" y="395592"/>
                  <a:pt x="1958725" y="395592"/>
                </a:cubicBezTo>
                <a:close/>
                <a:moveTo>
                  <a:pt x="1958725" y="0"/>
                </a:moveTo>
                <a:cubicBezTo>
                  <a:pt x="1994737" y="0"/>
                  <a:pt x="2023931" y="29193"/>
                  <a:pt x="2023931" y="65205"/>
                </a:cubicBezTo>
                <a:cubicBezTo>
                  <a:pt x="2023931" y="101217"/>
                  <a:pt x="1994737" y="130411"/>
                  <a:pt x="1958725" y="130411"/>
                </a:cubicBezTo>
                <a:cubicBezTo>
                  <a:pt x="1922714" y="130411"/>
                  <a:pt x="1893520" y="101217"/>
                  <a:pt x="1893520" y="65205"/>
                </a:cubicBezTo>
                <a:cubicBezTo>
                  <a:pt x="1893520" y="29193"/>
                  <a:pt x="1922714" y="0"/>
                  <a:pt x="1958725" y="0"/>
                </a:cubicBezTo>
                <a:close/>
              </a:path>
            </a:pathLst>
          </a:custGeom>
          <a:solidFill>
            <a:schemeClr val="tx1"/>
          </a:solidFill>
          <a:ln w="29898"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7452262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isco Secure Zero Trust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55222FA-8A4D-1E44-89FB-9558FE8AFC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29001" y="111281"/>
            <a:ext cx="5362776" cy="4698678"/>
          </a:xfrm>
          <a:prstGeom prst="rect">
            <a:avLst/>
          </a:prstGeom>
        </p:spPr>
      </p:pic>
      <p:sp>
        <p:nvSpPr>
          <p:cNvPr id="14" name="Rounded Rectangle 13">
            <a:extLst>
              <a:ext uri="{FF2B5EF4-FFF2-40B4-BE49-F238E27FC236}">
                <a16:creationId xmlns:a16="http://schemas.microsoft.com/office/drawing/2014/main" id="{A81BB2BC-F8F1-D347-9223-377806E433E2}"/>
              </a:ext>
            </a:extLst>
          </p:cNvPr>
          <p:cNvSpPr/>
          <p:nvPr userDrawn="1"/>
        </p:nvSpPr>
        <p:spPr>
          <a:xfrm>
            <a:off x="3693104" y="3326629"/>
            <a:ext cx="921210" cy="302955"/>
          </a:xfrm>
          <a:prstGeom prst="roundRect">
            <a:avLst>
              <a:gd name="adj" fmla="val 50000"/>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914378" rtl="0" fontAlgn="auto" latinLnBrk="0" hangingPunct="0">
              <a:lnSpc>
                <a:spcPct val="100000"/>
              </a:lnSpc>
              <a:spcBef>
                <a:spcPts val="0"/>
              </a:spcBef>
              <a:spcAft>
                <a:spcPts val="0"/>
              </a:spcAft>
              <a:buClrTx/>
              <a:buSzTx/>
              <a:buFontTx/>
              <a:buNone/>
              <a:tabLst/>
            </a:pPr>
            <a:r>
              <a:rPr lang="en-US" sz="1400" dirty="0">
                <a:solidFill>
                  <a:schemeClr val="bg1"/>
                </a:solidFill>
                <a:latin typeface="+mn-lt"/>
                <a:ea typeface="+mn-ea"/>
                <a:cs typeface="+mn-cs"/>
                <a:sym typeface="CiscoSansTT"/>
              </a:rPr>
              <a:t>Workforce</a:t>
            </a:r>
            <a:endParaRPr kumimoji="0" lang="en-US" sz="1400" b="0" i="0" u="none" strike="noStrike" cap="none" spc="0" normalizeH="0" baseline="0" dirty="0">
              <a:ln>
                <a:noFill/>
              </a:ln>
              <a:solidFill>
                <a:schemeClr val="bg1"/>
              </a:solidFill>
              <a:effectLst/>
              <a:uFillTx/>
              <a:latin typeface="+mn-lt"/>
              <a:ea typeface="+mn-ea"/>
              <a:cs typeface="+mn-cs"/>
              <a:sym typeface="CiscoSansTT"/>
            </a:endParaRPr>
          </a:p>
        </p:txBody>
      </p:sp>
      <p:pic>
        <p:nvPicPr>
          <p:cNvPr id="15" name="Picture 14">
            <a:extLst>
              <a:ext uri="{FF2B5EF4-FFF2-40B4-BE49-F238E27FC236}">
                <a16:creationId xmlns:a16="http://schemas.microsoft.com/office/drawing/2014/main" id="{436A0325-B04A-3947-86C7-BCA92A8AE2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8363721" y="2007"/>
            <a:ext cx="782290" cy="778276"/>
          </a:xfrm>
          <a:prstGeom prst="rect">
            <a:avLst/>
          </a:prstGeom>
        </p:spPr>
      </p:pic>
      <p:sp>
        <p:nvSpPr>
          <p:cNvPr id="16" name="Rounded Rectangle 15">
            <a:extLst>
              <a:ext uri="{FF2B5EF4-FFF2-40B4-BE49-F238E27FC236}">
                <a16:creationId xmlns:a16="http://schemas.microsoft.com/office/drawing/2014/main" id="{2F17A7DE-A859-B54C-9B3C-DD50F9EAF570}"/>
              </a:ext>
            </a:extLst>
          </p:cNvPr>
          <p:cNvSpPr/>
          <p:nvPr userDrawn="1"/>
        </p:nvSpPr>
        <p:spPr>
          <a:xfrm>
            <a:off x="5556836" y="3326629"/>
            <a:ext cx="933516" cy="302955"/>
          </a:xfrm>
          <a:prstGeom prst="roundRect">
            <a:avLst>
              <a:gd name="adj" fmla="val 50000"/>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91437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mn-lt"/>
                <a:ea typeface="+mn-ea"/>
                <a:cs typeface="+mn-cs"/>
                <a:sym typeface="CiscoSansTT"/>
              </a:rPr>
              <a:t>Workloads</a:t>
            </a:r>
          </a:p>
        </p:txBody>
      </p:sp>
      <p:sp>
        <p:nvSpPr>
          <p:cNvPr id="17" name="Rounded Rectangle 16">
            <a:extLst>
              <a:ext uri="{FF2B5EF4-FFF2-40B4-BE49-F238E27FC236}">
                <a16:creationId xmlns:a16="http://schemas.microsoft.com/office/drawing/2014/main" id="{B75F43C4-AD85-E445-8CF0-56377E7ADE7C}"/>
              </a:ext>
            </a:extLst>
          </p:cNvPr>
          <p:cNvSpPr/>
          <p:nvPr userDrawn="1"/>
        </p:nvSpPr>
        <p:spPr>
          <a:xfrm>
            <a:off x="7253401" y="3340946"/>
            <a:ext cx="1280160" cy="274320"/>
          </a:xfrm>
          <a:prstGeom prst="roundRect">
            <a:avLst>
              <a:gd name="adj" fmla="val 50000"/>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fromWordArt="0" anchor="ctr" anchorCtr="0" forceAA="0" compatLnSpc="1">
            <a:prstTxWarp prst="textNoShape">
              <a:avLst/>
            </a:prstTxWarp>
            <a:noAutofit/>
          </a:bodyPr>
          <a:lstStyle/>
          <a:p>
            <a:pPr marL="0" marR="0" indent="0" algn="ctr" defTabSz="914378"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latin typeface="+mn-lt"/>
                <a:ea typeface="+mn-ea"/>
                <a:cs typeface="+mn-cs"/>
                <a:sym typeface="CiscoSansTT"/>
              </a:rPr>
              <a:t>Workplace</a:t>
            </a:r>
          </a:p>
        </p:txBody>
      </p:sp>
      <p:sp>
        <p:nvSpPr>
          <p:cNvPr id="18" name="Title 1">
            <a:extLst>
              <a:ext uri="{FF2B5EF4-FFF2-40B4-BE49-F238E27FC236}">
                <a16:creationId xmlns:a16="http://schemas.microsoft.com/office/drawing/2014/main" id="{933A2590-AE0D-754B-BD9A-3A59A9308D9F}"/>
              </a:ext>
            </a:extLst>
          </p:cNvPr>
          <p:cNvSpPr txBox="1">
            <a:spLocks/>
          </p:cNvSpPr>
          <p:nvPr userDrawn="1"/>
        </p:nvSpPr>
        <p:spPr>
          <a:xfrm>
            <a:off x="455354" y="2155214"/>
            <a:ext cx="3539997" cy="1999926"/>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1pPr>
            <a:lvl2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2pPr>
            <a:lvl3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3pPr>
            <a:lvl4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4pPr>
            <a:lvl5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5pPr>
            <a:lvl6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6pPr>
            <a:lvl7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7pPr>
            <a:lvl8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8pPr>
            <a:lvl9pPr marL="0" marR="0" indent="0" algn="l" defTabSz="914400" rtl="0" latinLnBrk="0">
              <a:lnSpc>
                <a:spcPct val="100000"/>
              </a:lnSpc>
              <a:spcBef>
                <a:spcPts val="0"/>
              </a:spcBef>
              <a:spcAft>
                <a:spcPts val="0"/>
              </a:spcAft>
              <a:buClrTx/>
              <a:buSzTx/>
              <a:buFontTx/>
              <a:buNone/>
              <a:tabLst/>
              <a:defRPr sz="2800" b="1" i="0" u="none" strike="noStrike" cap="none" spc="0" baseline="0">
                <a:solidFill>
                  <a:srgbClr val="000000"/>
                </a:solidFill>
                <a:uFillTx/>
                <a:latin typeface="+mn-lt"/>
                <a:ea typeface="+mn-ea"/>
                <a:cs typeface="+mn-cs"/>
                <a:sym typeface="CiscoSansTT"/>
              </a:defRPr>
            </a:lvl9pPr>
          </a:lstStyle>
          <a:p>
            <a:pPr fontAlgn="auto"/>
            <a:r>
              <a:rPr lang="en-US" sz="1500" b="0" dirty="0">
                <a:solidFill>
                  <a:schemeClr val="accent3"/>
                </a:solidFill>
                <a:latin typeface="CiscoSansTT ExtraLight" panose="020B0303020201020303" pitchFamily="34" charset="0"/>
              </a:rPr>
              <a:t>A comprehensive approach </a:t>
            </a:r>
            <a:br>
              <a:rPr lang="en-US" sz="1500" b="0" dirty="0">
                <a:solidFill>
                  <a:schemeClr val="accent3"/>
                </a:solidFill>
                <a:latin typeface="CiscoSansTT ExtraLight" panose="020B0303020201020303" pitchFamily="34" charset="0"/>
              </a:rPr>
            </a:br>
            <a:r>
              <a:rPr lang="en-US" sz="1500" b="0" dirty="0">
                <a:solidFill>
                  <a:schemeClr val="accent3"/>
                </a:solidFill>
                <a:latin typeface="CiscoSansTT ExtraLight" panose="020B0303020201020303" pitchFamily="34" charset="0"/>
              </a:rPr>
              <a:t>to securing all access across </a:t>
            </a:r>
            <a:br>
              <a:rPr lang="en-US" sz="1500" b="0" dirty="0">
                <a:solidFill>
                  <a:schemeClr val="accent3"/>
                </a:solidFill>
                <a:latin typeface="CiscoSansTT ExtraLight" panose="020B0303020201020303" pitchFamily="34" charset="0"/>
              </a:rPr>
            </a:br>
            <a:r>
              <a:rPr lang="en-US" sz="1500" b="0" dirty="0">
                <a:solidFill>
                  <a:schemeClr val="accent3"/>
                </a:solidFill>
                <a:latin typeface="CiscoSansTT ExtraLight" panose="020B0303020201020303" pitchFamily="34" charset="0"/>
              </a:rPr>
              <a:t>your networks, applications, </a:t>
            </a:r>
            <a:br>
              <a:rPr lang="en-US" sz="1500" b="0" dirty="0">
                <a:solidFill>
                  <a:schemeClr val="accent3"/>
                </a:solidFill>
                <a:latin typeface="CiscoSansTT ExtraLight" panose="020B0303020201020303" pitchFamily="34" charset="0"/>
              </a:rPr>
            </a:br>
            <a:r>
              <a:rPr lang="en-US" sz="1500" b="0" dirty="0">
                <a:solidFill>
                  <a:schemeClr val="accent3"/>
                </a:solidFill>
                <a:latin typeface="CiscoSansTT ExtraLight" panose="020B0303020201020303" pitchFamily="34" charset="0"/>
              </a:rPr>
              <a:t>and environment.</a:t>
            </a:r>
            <a:endParaRPr lang="en-US" sz="1500" b="0" kern="0" dirty="0">
              <a:solidFill>
                <a:schemeClr val="accent3"/>
              </a:solidFill>
              <a:latin typeface="CiscoSansTT ExtraLight" panose="020B0303020201020303" pitchFamily="34" charset="0"/>
            </a:endParaRPr>
          </a:p>
        </p:txBody>
      </p:sp>
      <p:sp>
        <p:nvSpPr>
          <p:cNvPr id="20" name="Title 1">
            <a:extLst>
              <a:ext uri="{FF2B5EF4-FFF2-40B4-BE49-F238E27FC236}">
                <a16:creationId xmlns:a16="http://schemas.microsoft.com/office/drawing/2014/main" id="{A3D08D54-0C37-0948-915B-00873424AF9D}"/>
              </a:ext>
            </a:extLst>
          </p:cNvPr>
          <p:cNvSpPr txBox="1">
            <a:spLocks/>
          </p:cNvSpPr>
          <p:nvPr userDrawn="1"/>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800" dirty="0">
                <a:solidFill>
                  <a:schemeClr val="accent2"/>
                </a:solidFill>
              </a:rPr>
              <a:t>Cisco Secure </a:t>
            </a:r>
            <a:r>
              <a:rPr lang="en-US" sz="2800" dirty="0"/>
              <a:t>Zero Trust</a:t>
            </a:r>
          </a:p>
        </p:txBody>
      </p:sp>
    </p:spTree>
    <p:extLst>
      <p:ext uri="{BB962C8B-B14F-4D97-AF65-F5344CB8AC3E}">
        <p14:creationId xmlns:p14="http://schemas.microsoft.com/office/powerpoint/2010/main" val="369702077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xperience | Success | Futur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45B8B2E9-1226-3947-8AF8-9C8B3CBE81B3}"/>
              </a:ext>
            </a:extLst>
          </p:cNvPr>
          <p:cNvSpPr/>
          <p:nvPr userDrawn="1"/>
        </p:nvSpPr>
        <p:spPr>
          <a:xfrm>
            <a:off x="731045" y="2931137"/>
            <a:ext cx="7681912" cy="691563"/>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SUCCESS">
            <a:extLst>
              <a:ext uri="{FF2B5EF4-FFF2-40B4-BE49-F238E27FC236}">
                <a16:creationId xmlns:a16="http://schemas.microsoft.com/office/drawing/2014/main" id="{E6C7E84A-A9F3-734E-ADF6-B2F42534D66D}"/>
              </a:ext>
            </a:extLst>
          </p:cNvPr>
          <p:cNvSpPr txBox="1"/>
          <p:nvPr userDrawn="1"/>
        </p:nvSpPr>
        <p:spPr>
          <a:xfrm>
            <a:off x="3577179" y="1538230"/>
            <a:ext cx="2518510" cy="3493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0" tIns="45710" rIns="45710" bIns="45710" anchor="b">
            <a:noAutofit/>
          </a:bodyPr>
          <a:lstStyle>
            <a:lvl1pPr defTabSz="422502">
              <a:spcBef>
                <a:spcPts val="900"/>
              </a:spcBef>
              <a:defRPr sz="1540">
                <a:solidFill>
                  <a:schemeClr val="accent1"/>
                </a:solidFill>
              </a:defRPr>
            </a:lvl1pPr>
          </a:lstStyle>
          <a:p>
            <a:r>
              <a:rPr lang="en-US" sz="2400" dirty="0">
                <a:solidFill>
                  <a:schemeClr val="accent2"/>
                </a:solidFill>
                <a:latin typeface="+mj-lt"/>
              </a:rPr>
              <a:t>Success</a:t>
            </a:r>
            <a:endParaRPr sz="2400" dirty="0">
              <a:solidFill>
                <a:schemeClr val="accent2"/>
              </a:solidFill>
              <a:latin typeface="+mj-lt"/>
            </a:endParaRPr>
          </a:p>
        </p:txBody>
      </p:sp>
      <p:sp>
        <p:nvSpPr>
          <p:cNvPr id="11" name="FUTURE">
            <a:extLst>
              <a:ext uri="{FF2B5EF4-FFF2-40B4-BE49-F238E27FC236}">
                <a16:creationId xmlns:a16="http://schemas.microsoft.com/office/drawing/2014/main" id="{B27E0121-21FA-534E-BC21-F32B07006499}"/>
              </a:ext>
            </a:extLst>
          </p:cNvPr>
          <p:cNvSpPr txBox="1"/>
          <p:nvPr userDrawn="1"/>
        </p:nvSpPr>
        <p:spPr>
          <a:xfrm>
            <a:off x="6204494" y="1538230"/>
            <a:ext cx="2518510" cy="3493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45710" tIns="45710" rIns="45710" bIns="45710" anchor="b">
            <a:noAutofit/>
          </a:bodyPr>
          <a:lstStyle>
            <a:lvl1pPr defTabSz="422502">
              <a:spcBef>
                <a:spcPts val="900"/>
              </a:spcBef>
              <a:defRPr sz="1540">
                <a:solidFill>
                  <a:schemeClr val="accent1"/>
                </a:solidFill>
              </a:defRPr>
            </a:lvl1pPr>
          </a:lstStyle>
          <a:p>
            <a:r>
              <a:rPr lang="en-US" sz="2400" dirty="0">
                <a:solidFill>
                  <a:schemeClr val="accent2"/>
                </a:solidFill>
                <a:latin typeface="+mj-lt"/>
              </a:rPr>
              <a:t>Future</a:t>
            </a:r>
            <a:endParaRPr sz="2400" dirty="0">
              <a:solidFill>
                <a:schemeClr val="accent2"/>
              </a:solidFill>
              <a:latin typeface="+mj-lt"/>
            </a:endParaRPr>
          </a:p>
        </p:txBody>
      </p:sp>
      <p:sp>
        <p:nvSpPr>
          <p:cNvPr id="12" name="Enterprise-scale detection.…">
            <a:extLst>
              <a:ext uri="{FF2B5EF4-FFF2-40B4-BE49-F238E27FC236}">
                <a16:creationId xmlns:a16="http://schemas.microsoft.com/office/drawing/2014/main" id="{E5EB32A4-86FD-C84B-8337-DDE5EB40370A}"/>
              </a:ext>
            </a:extLst>
          </p:cNvPr>
          <p:cNvSpPr txBox="1"/>
          <p:nvPr userDrawn="1"/>
        </p:nvSpPr>
        <p:spPr>
          <a:xfrm>
            <a:off x="6205325" y="1900252"/>
            <a:ext cx="2552700" cy="5355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marL="399957" indent="-616319" defTabSz="684195">
              <a:lnSpc>
                <a:spcPct val="90000"/>
              </a:lnSpc>
              <a:defRPr sz="1600">
                <a:solidFill>
                  <a:schemeClr val="accent3">
                    <a:lumOff val="-4588"/>
                  </a:schemeClr>
                </a:solidFill>
              </a:defRPr>
            </a:pPr>
            <a:r>
              <a:rPr lang="en-US" sz="1600" dirty="0">
                <a:latin typeface="+mj-lt"/>
              </a:rPr>
              <a:t>Enterprise scale.</a:t>
            </a:r>
          </a:p>
          <a:p>
            <a:pPr marL="399957" indent="-616319" defTabSz="684195">
              <a:lnSpc>
                <a:spcPct val="90000"/>
              </a:lnSpc>
              <a:defRPr sz="1600">
                <a:solidFill>
                  <a:schemeClr val="accent3">
                    <a:lumOff val="-4588"/>
                  </a:schemeClr>
                </a:solidFill>
              </a:defRPr>
            </a:pPr>
            <a:r>
              <a:rPr lang="en-US" sz="1600" dirty="0">
                <a:latin typeface="+mj-lt"/>
              </a:rPr>
              <a:t>Human understanding.</a:t>
            </a:r>
            <a:endParaRPr sz="1600" dirty="0">
              <a:latin typeface="+mj-lt"/>
            </a:endParaRPr>
          </a:p>
        </p:txBody>
      </p:sp>
      <p:sp>
        <p:nvSpPr>
          <p:cNvPr id="19" name="Work anywhere.…">
            <a:extLst>
              <a:ext uri="{FF2B5EF4-FFF2-40B4-BE49-F238E27FC236}">
                <a16:creationId xmlns:a16="http://schemas.microsoft.com/office/drawing/2014/main" id="{B10E9C97-943A-4D4D-B112-020C41CA1E3F}"/>
              </a:ext>
            </a:extLst>
          </p:cNvPr>
          <p:cNvSpPr txBox="1"/>
          <p:nvPr userDrawn="1"/>
        </p:nvSpPr>
        <p:spPr>
          <a:xfrm>
            <a:off x="3576201" y="1900252"/>
            <a:ext cx="2590800" cy="5355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marL="399957" indent="-616319" defTabSz="684195">
              <a:lnSpc>
                <a:spcPct val="90000"/>
              </a:lnSpc>
              <a:defRPr sz="1600">
                <a:solidFill>
                  <a:schemeClr val="accent3">
                    <a:lumOff val="-4588"/>
                  </a:schemeClr>
                </a:solidFill>
              </a:defRPr>
            </a:pPr>
            <a:r>
              <a:rPr sz="1600" dirty="0">
                <a:latin typeface="+mj-lt"/>
              </a:rPr>
              <a:t>Work anywhere.</a:t>
            </a:r>
          </a:p>
          <a:p>
            <a:pPr marL="399957" indent="-616319" defTabSz="684195">
              <a:lnSpc>
                <a:spcPct val="90000"/>
              </a:lnSpc>
              <a:defRPr sz="1600">
                <a:solidFill>
                  <a:schemeClr val="accent3">
                    <a:lumOff val="-4588"/>
                  </a:schemeClr>
                </a:solidFill>
              </a:defRPr>
            </a:pPr>
            <a:r>
              <a:rPr sz="1600" dirty="0">
                <a:latin typeface="+mj-lt"/>
              </a:rPr>
              <a:t>Protected everywhere.</a:t>
            </a:r>
          </a:p>
        </p:txBody>
      </p:sp>
      <p:sp>
        <p:nvSpPr>
          <p:cNvPr id="20" name="Work anywhere.…">
            <a:extLst>
              <a:ext uri="{FF2B5EF4-FFF2-40B4-BE49-F238E27FC236}">
                <a16:creationId xmlns:a16="http://schemas.microsoft.com/office/drawing/2014/main" id="{60944BC9-A2CA-9B44-9E3F-CE5E8AEED029}"/>
              </a:ext>
            </a:extLst>
          </p:cNvPr>
          <p:cNvSpPr txBox="1"/>
          <p:nvPr userDrawn="1"/>
        </p:nvSpPr>
        <p:spPr>
          <a:xfrm>
            <a:off x="730503" y="1900252"/>
            <a:ext cx="2561638" cy="5355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marL="6350" indent="-223832" defTabSz="684195">
              <a:lnSpc>
                <a:spcPct val="90000"/>
              </a:lnSpc>
              <a:defRPr sz="1600">
                <a:solidFill>
                  <a:schemeClr val="accent3">
                    <a:lumOff val="-4588"/>
                  </a:schemeClr>
                </a:solidFill>
              </a:defRPr>
            </a:pPr>
            <a:r>
              <a:rPr lang="en-US" sz="1600" dirty="0">
                <a:solidFill>
                  <a:schemeClr val="accent3">
                    <a:lumOff val="-4588"/>
                  </a:schemeClr>
                </a:solidFill>
                <a:latin typeface="+mj-lt"/>
              </a:rPr>
              <a:t>Empower your workforce.</a:t>
            </a:r>
            <a:br>
              <a:rPr lang="en-US" sz="1600" dirty="0">
                <a:solidFill>
                  <a:schemeClr val="accent3">
                    <a:lumOff val="-4588"/>
                  </a:schemeClr>
                </a:solidFill>
                <a:latin typeface="+mj-lt"/>
              </a:rPr>
            </a:br>
            <a:r>
              <a:rPr lang="en-US" sz="1600" dirty="0">
                <a:solidFill>
                  <a:schemeClr val="accent3">
                    <a:lumOff val="-4588"/>
                  </a:schemeClr>
                </a:solidFill>
                <a:latin typeface="+mj-lt"/>
              </a:rPr>
              <a:t>Focus on your work.</a:t>
            </a:r>
          </a:p>
        </p:txBody>
      </p:sp>
      <p:sp>
        <p:nvSpPr>
          <p:cNvPr id="21" name="EXPERIENCE">
            <a:extLst>
              <a:ext uri="{FF2B5EF4-FFF2-40B4-BE49-F238E27FC236}">
                <a16:creationId xmlns:a16="http://schemas.microsoft.com/office/drawing/2014/main" id="{FEACFA54-5884-A942-98CE-3F1C6D215012}"/>
              </a:ext>
            </a:extLst>
          </p:cNvPr>
          <p:cNvSpPr txBox="1">
            <a:spLocks/>
          </p:cNvSpPr>
          <p:nvPr userDrawn="1"/>
        </p:nvSpPr>
        <p:spPr>
          <a:xfrm>
            <a:off x="724421" y="1538871"/>
            <a:ext cx="2676525" cy="349250"/>
          </a:xfrm>
          <a:prstGeom prst="rect">
            <a:avLst/>
          </a:prstGeom>
        </p:spPr>
        <p:txBody>
          <a:bodyPr vert="horz" lIns="45710" tIns="45710" rIns="45710" bIns="45710" rtlCol="0" anchor="b">
            <a:noAutofit/>
          </a:bodyPr>
          <a:lstStyle>
            <a:lvl1pPr marL="0" indent="0" algn="l" defTabSz="422502" rtl="0" eaLnBrk="1" fontAlgn="base" hangingPunct="1">
              <a:lnSpc>
                <a:spcPct val="100000"/>
              </a:lnSpc>
              <a:spcBef>
                <a:spcPts val="900"/>
              </a:spcBef>
              <a:spcAft>
                <a:spcPct val="0"/>
              </a:spcAft>
              <a:buClrTx/>
              <a:buSzTx/>
              <a:buFontTx/>
              <a:buNone/>
              <a:tabLst/>
              <a:defRPr lang="en-US" sz="1540" kern="1200">
                <a:solidFill>
                  <a:schemeClr val="accent1"/>
                </a:solidFill>
                <a:latin typeface="+mn-lt"/>
                <a:ea typeface="ＭＳ Ｐゴシック" charset="0"/>
                <a:cs typeface="CiscoSans"/>
              </a:defRPr>
            </a:lvl1pPr>
            <a:lvl2pPr marL="448056" indent="-209550"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tab pos="227013" algn="l"/>
              </a:tabLst>
              <a:defRPr lang="en-US" sz="1600" kern="1200" dirty="0" smtClean="0">
                <a:solidFill>
                  <a:schemeClr val="tx1"/>
                </a:solidFill>
                <a:latin typeface="+mn-lt"/>
                <a:ea typeface="ＭＳ Ｐゴシック" charset="0"/>
                <a:cs typeface="CiscoSans"/>
              </a:defRPr>
            </a:lvl2pPr>
            <a:lvl3pPr marL="621792"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400" kern="1200" dirty="0">
                <a:solidFill>
                  <a:schemeClr val="tx1"/>
                </a:solidFill>
                <a:latin typeface="+mn-lt"/>
                <a:ea typeface="ＭＳ Ｐゴシック" charset="0"/>
                <a:cs typeface="CiscoSans"/>
              </a:defRPr>
            </a:lvl3pPr>
            <a:lvl4pPr marL="800100" indent="-185738" algn="l" defTabSz="684213"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50" indent="-171450" algn="l" defTabSz="684213" rtl="0" eaLnBrk="1" fontAlgn="base" hangingPunct="1">
              <a:lnSpc>
                <a:spcPct val="95000"/>
              </a:lnSpc>
              <a:spcBef>
                <a:spcPts val="600"/>
              </a:spcBef>
              <a:spcAft>
                <a:spcPct val="0"/>
              </a:spcAft>
              <a:buClr>
                <a:schemeClr val="accent2"/>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400" dirty="0">
                <a:solidFill>
                  <a:schemeClr val="accent2"/>
                </a:solidFill>
                <a:latin typeface="+mj-lt"/>
              </a:rPr>
              <a:t>Experience</a:t>
            </a:r>
          </a:p>
        </p:txBody>
      </p:sp>
      <p:sp>
        <p:nvSpPr>
          <p:cNvPr id="22" name="Rectangle 21">
            <a:extLst>
              <a:ext uri="{FF2B5EF4-FFF2-40B4-BE49-F238E27FC236}">
                <a16:creationId xmlns:a16="http://schemas.microsoft.com/office/drawing/2014/main" id="{67921EA4-07AB-D44B-9AE2-B5D5265BE2CE}"/>
              </a:ext>
            </a:extLst>
          </p:cNvPr>
          <p:cNvSpPr/>
          <p:nvPr userDrawn="1"/>
        </p:nvSpPr>
        <p:spPr>
          <a:xfrm>
            <a:off x="2797315" y="3052222"/>
            <a:ext cx="3549370" cy="480131"/>
          </a:xfrm>
          <a:prstGeom prst="rect">
            <a:avLst/>
          </a:prstGeom>
        </p:spPr>
        <p:txBody>
          <a:bodyPr wrap="none" anchor="ctr">
            <a:spAutoFit/>
          </a:bodyPr>
          <a:lstStyle/>
          <a:p>
            <a:pPr marL="399957" indent="-616319" algn="ctr" defTabSz="684195">
              <a:lnSpc>
                <a:spcPct val="90000"/>
              </a:lnSpc>
              <a:defRPr sz="1600">
                <a:solidFill>
                  <a:schemeClr val="accent3">
                    <a:lumOff val="-4588"/>
                  </a:schemeClr>
                </a:solidFill>
                <a:latin typeface="CiscoSansTT"/>
                <a:ea typeface="CiscoSansTT"/>
                <a:cs typeface="CiscoSansTT"/>
                <a:sym typeface="CiscoSansTT"/>
              </a:defRPr>
            </a:pPr>
            <a:r>
              <a:rPr lang="en-US" sz="2800" dirty="0">
                <a:solidFill>
                  <a:schemeClr val="bg1"/>
                </a:solidFill>
                <a:latin typeface="+mn-lt"/>
                <a:ea typeface="CiscoSansTT"/>
                <a:cs typeface="CiscoSansTT"/>
                <a:sym typeface="CiscoSansTT"/>
              </a:rPr>
              <a:t>That’s Cisco Secure.</a:t>
            </a:r>
          </a:p>
        </p:txBody>
      </p:sp>
    </p:spTree>
    <p:extLst>
      <p:ext uri="{BB962C8B-B14F-4D97-AF65-F5344CB8AC3E}">
        <p14:creationId xmlns:p14="http://schemas.microsoft.com/office/powerpoint/2010/main" val="1804618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livering Cloud Security">
    <p:spTree>
      <p:nvGrpSpPr>
        <p:cNvPr id="1" name=""/>
        <p:cNvGrpSpPr/>
        <p:nvPr/>
      </p:nvGrpSpPr>
      <p:grpSpPr>
        <a:xfrm>
          <a:off x="0" y="0"/>
          <a:ext cx="0" cy="0"/>
          <a:chOff x="0" y="0"/>
          <a:chExt cx="0" cy="0"/>
        </a:xfrm>
      </p:grpSpPr>
      <p:sp>
        <p:nvSpPr>
          <p:cNvPr id="14" name="Google Shape;293;p44">
            <a:extLst>
              <a:ext uri="{FF2B5EF4-FFF2-40B4-BE49-F238E27FC236}">
                <a16:creationId xmlns:a16="http://schemas.microsoft.com/office/drawing/2014/main" id="{E265FDAC-0188-DD4C-A92A-4263C741CD8B}"/>
              </a:ext>
            </a:extLst>
          </p:cNvPr>
          <p:cNvSpPr txBox="1"/>
          <p:nvPr userDrawn="1"/>
        </p:nvSpPr>
        <p:spPr>
          <a:xfrm>
            <a:off x="2257189" y="1719568"/>
            <a:ext cx="2201273" cy="9232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24" tIns="91424" rIns="91424" bIns="91424" anchor="t">
            <a:spAutoFit/>
          </a:bodyPr>
          <a:lstStyle/>
          <a:p>
            <a:pPr>
              <a:defRPr sz="1500">
                <a:solidFill>
                  <a:srgbClr val="1E4471"/>
                </a:solidFill>
                <a:latin typeface="CiscoSansTT Light"/>
                <a:ea typeface="CiscoSansTT Light"/>
                <a:cs typeface="CiscoSansTT Light"/>
                <a:sym typeface="CiscoSansTT Light"/>
              </a:defRPr>
            </a:pPr>
            <a:r>
              <a:rPr lang="en-US" sz="3600" dirty="0">
                <a:solidFill>
                  <a:schemeClr val="accent2"/>
                </a:solidFill>
                <a:latin typeface="CiscoSansTT ExtraLight"/>
                <a:cs typeface="Arial"/>
              </a:rPr>
              <a:t>200B</a:t>
            </a:r>
          </a:p>
          <a:p>
            <a:pPr>
              <a:defRPr sz="1500">
                <a:solidFill>
                  <a:srgbClr val="1E4471"/>
                </a:solidFill>
                <a:latin typeface="CiscoSansTT Light"/>
                <a:ea typeface="CiscoSansTT Light"/>
                <a:cs typeface="CiscoSansTT Light"/>
                <a:sym typeface="CiscoSansTT Light"/>
              </a:defRPr>
            </a:pPr>
            <a:r>
              <a:rPr lang="en-US" sz="1200" dirty="0">
                <a:solidFill>
                  <a:srgbClr val="1E4471"/>
                </a:solidFill>
                <a:latin typeface="CiscoSansTT ExtraLight"/>
                <a:cs typeface="Arial"/>
              </a:rPr>
              <a:t>DNS requests a day</a:t>
            </a:r>
          </a:p>
        </p:txBody>
      </p:sp>
      <p:sp>
        <p:nvSpPr>
          <p:cNvPr id="15" name="Google Shape;293;p44">
            <a:extLst>
              <a:ext uri="{FF2B5EF4-FFF2-40B4-BE49-F238E27FC236}">
                <a16:creationId xmlns:a16="http://schemas.microsoft.com/office/drawing/2014/main" id="{3381F42E-776E-8F4E-8CEB-D9CADAD6615B}"/>
              </a:ext>
            </a:extLst>
          </p:cNvPr>
          <p:cNvSpPr txBox="1"/>
          <p:nvPr userDrawn="1"/>
        </p:nvSpPr>
        <p:spPr>
          <a:xfrm>
            <a:off x="6488947" y="1719567"/>
            <a:ext cx="1972674" cy="96946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24" tIns="91424" rIns="91424" bIns="91424" anchor="t">
            <a:spAutoFit/>
          </a:bodyPr>
          <a:lstStyle/>
          <a:p>
            <a:pPr>
              <a:defRPr sz="1500">
                <a:solidFill>
                  <a:srgbClr val="1E4471"/>
                </a:solidFill>
                <a:latin typeface="CiscoSansTT Light"/>
                <a:ea typeface="CiscoSansTT Light"/>
                <a:cs typeface="CiscoSansTT Light"/>
                <a:sym typeface="CiscoSansTT Light"/>
              </a:defRPr>
            </a:pPr>
            <a:r>
              <a:rPr lang="en-US" sz="3600" dirty="0">
                <a:solidFill>
                  <a:schemeClr val="accent2"/>
                </a:solidFill>
                <a:latin typeface="CiscoSansTT ExtraLight"/>
                <a:cs typeface="Arial"/>
              </a:rPr>
              <a:t>100M</a:t>
            </a:r>
          </a:p>
          <a:p>
            <a:pPr>
              <a:defRPr sz="1500">
                <a:solidFill>
                  <a:srgbClr val="1E4471"/>
                </a:solidFill>
                <a:latin typeface="CiscoSansTT Light"/>
                <a:ea typeface="CiscoSansTT Light"/>
                <a:cs typeface="CiscoSansTT Light"/>
                <a:sym typeface="CiscoSansTT Light"/>
              </a:defRPr>
            </a:pPr>
            <a:r>
              <a:rPr lang="en-US" sz="1500" dirty="0">
                <a:solidFill>
                  <a:schemeClr val="accent3"/>
                </a:solidFill>
                <a:latin typeface="CiscoSansTT ExtraLight"/>
                <a:cs typeface="Arial"/>
              </a:rPr>
              <a:t>  </a:t>
            </a:r>
            <a:r>
              <a:rPr lang="en-US" sz="1200" dirty="0">
                <a:solidFill>
                  <a:srgbClr val="1E4471"/>
                </a:solidFill>
                <a:latin typeface="CiscoSansTT ExtraLight"/>
                <a:cs typeface="Arial"/>
              </a:rPr>
              <a:t>active users</a:t>
            </a:r>
          </a:p>
        </p:txBody>
      </p:sp>
      <p:sp>
        <p:nvSpPr>
          <p:cNvPr id="16" name="Google Shape;293;p44">
            <a:extLst>
              <a:ext uri="{FF2B5EF4-FFF2-40B4-BE49-F238E27FC236}">
                <a16:creationId xmlns:a16="http://schemas.microsoft.com/office/drawing/2014/main" id="{AB264B0F-3AC9-8647-84EE-590DDF4BD71E}"/>
              </a:ext>
            </a:extLst>
          </p:cNvPr>
          <p:cNvSpPr txBox="1"/>
          <p:nvPr userDrawn="1"/>
        </p:nvSpPr>
        <p:spPr>
          <a:xfrm>
            <a:off x="6596106" y="3404492"/>
            <a:ext cx="2547893" cy="92329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24" tIns="91424" rIns="91424" bIns="91424" anchor="t">
            <a:spAutoFit/>
          </a:bodyPr>
          <a:lstStyle/>
          <a:p>
            <a:pPr>
              <a:defRPr sz="1500">
                <a:solidFill>
                  <a:srgbClr val="1E4471"/>
                </a:solidFill>
                <a:latin typeface="CiscoSansTT Light"/>
                <a:ea typeface="CiscoSansTT Light"/>
                <a:cs typeface="CiscoSansTT Light"/>
                <a:sym typeface="CiscoSansTT Light"/>
              </a:defRPr>
            </a:pPr>
            <a:r>
              <a:rPr lang="en-US" sz="3600" dirty="0">
                <a:solidFill>
                  <a:schemeClr val="accent2"/>
                </a:solidFill>
                <a:latin typeface="CiscoSansTT ExtraLight"/>
                <a:cs typeface="Arial"/>
              </a:rPr>
              <a:t>Leader</a:t>
            </a:r>
          </a:p>
          <a:p>
            <a:pPr>
              <a:defRPr sz="1500">
                <a:solidFill>
                  <a:srgbClr val="1E4471"/>
                </a:solidFill>
                <a:latin typeface="CiscoSansTT Light"/>
                <a:ea typeface="CiscoSansTT Light"/>
                <a:cs typeface="CiscoSansTT Light"/>
                <a:sym typeface="CiscoSansTT Light"/>
              </a:defRPr>
            </a:pPr>
            <a:r>
              <a:rPr lang="en-US" sz="1200" dirty="0">
                <a:solidFill>
                  <a:srgbClr val="1E4471"/>
                </a:solidFill>
                <a:latin typeface="CiscoSansTT ExtraLight"/>
                <a:cs typeface="Arial"/>
              </a:rPr>
              <a:t>Forrester Zero Trust Wave</a:t>
            </a:r>
          </a:p>
        </p:txBody>
      </p:sp>
      <p:grpSp>
        <p:nvGrpSpPr>
          <p:cNvPr id="17" name="Group 16">
            <a:extLst>
              <a:ext uri="{FF2B5EF4-FFF2-40B4-BE49-F238E27FC236}">
                <a16:creationId xmlns:a16="http://schemas.microsoft.com/office/drawing/2014/main" id="{78C1737B-F365-0C4E-AA30-192EBAB0C2AC}"/>
              </a:ext>
            </a:extLst>
          </p:cNvPr>
          <p:cNvGrpSpPr/>
          <p:nvPr userDrawn="1"/>
        </p:nvGrpSpPr>
        <p:grpSpPr>
          <a:xfrm>
            <a:off x="4763624" y="3265407"/>
            <a:ext cx="1742460" cy="1193572"/>
            <a:chOff x="4673601" y="3277883"/>
            <a:chExt cx="1922506" cy="1316902"/>
          </a:xfrm>
        </p:grpSpPr>
        <p:pic>
          <p:nvPicPr>
            <p:cNvPr id="18" name="Picture 17">
              <a:extLst>
                <a:ext uri="{FF2B5EF4-FFF2-40B4-BE49-F238E27FC236}">
                  <a16:creationId xmlns:a16="http://schemas.microsoft.com/office/drawing/2014/main" id="{8686D842-B1F4-0A46-9039-D698DC39B7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673601" y="3299910"/>
              <a:ext cx="1870061" cy="447311"/>
            </a:xfrm>
            <a:prstGeom prst="rect">
              <a:avLst/>
            </a:prstGeom>
          </p:spPr>
        </p:pic>
        <p:pic>
          <p:nvPicPr>
            <p:cNvPr id="23" name="Picture 22">
              <a:extLst>
                <a:ext uri="{FF2B5EF4-FFF2-40B4-BE49-F238E27FC236}">
                  <a16:creationId xmlns:a16="http://schemas.microsoft.com/office/drawing/2014/main" id="{17EAF1FB-81D5-0C46-9A28-21FA099EE52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61935" y="3277883"/>
              <a:ext cx="1434172" cy="1316902"/>
            </a:xfrm>
            <a:prstGeom prst="rect">
              <a:avLst/>
            </a:prstGeom>
          </p:spPr>
        </p:pic>
      </p:grpSp>
      <p:pic>
        <p:nvPicPr>
          <p:cNvPr id="24" name="Picture 23">
            <a:extLst>
              <a:ext uri="{FF2B5EF4-FFF2-40B4-BE49-F238E27FC236}">
                <a16:creationId xmlns:a16="http://schemas.microsoft.com/office/drawing/2014/main" id="{E4926FA5-093D-4748-8C06-493F94923C4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60430" y="1194547"/>
            <a:ext cx="1481270" cy="1481268"/>
          </a:xfrm>
          <a:prstGeom prst="rect">
            <a:avLst/>
          </a:prstGeom>
        </p:spPr>
      </p:pic>
      <p:grpSp>
        <p:nvGrpSpPr>
          <p:cNvPr id="25" name="Group 24">
            <a:extLst>
              <a:ext uri="{FF2B5EF4-FFF2-40B4-BE49-F238E27FC236}">
                <a16:creationId xmlns:a16="http://schemas.microsoft.com/office/drawing/2014/main" id="{B57C930D-0041-8245-978C-F8E8CEA5951B}"/>
              </a:ext>
            </a:extLst>
          </p:cNvPr>
          <p:cNvGrpSpPr/>
          <p:nvPr userDrawn="1"/>
        </p:nvGrpSpPr>
        <p:grpSpPr>
          <a:xfrm>
            <a:off x="4861297" y="4019460"/>
            <a:ext cx="352983" cy="342088"/>
            <a:chOff x="4150519" y="3137694"/>
            <a:chExt cx="1028700" cy="996950"/>
          </a:xfrm>
          <a:solidFill>
            <a:schemeClr val="accent2"/>
          </a:solidFill>
        </p:grpSpPr>
        <p:sp>
          <p:nvSpPr>
            <p:cNvPr id="26" name="Freeform 25">
              <a:extLst>
                <a:ext uri="{FF2B5EF4-FFF2-40B4-BE49-F238E27FC236}">
                  <a16:creationId xmlns:a16="http://schemas.microsoft.com/office/drawing/2014/main" id="{4F40F645-D8F8-B944-8290-8B8C31FF4231}"/>
                </a:ext>
              </a:extLst>
            </p:cNvPr>
            <p:cNvSpPr>
              <a:spLocks noChangeArrowheads="1"/>
            </p:cNvSpPr>
            <p:nvPr/>
          </p:nvSpPr>
          <p:spPr bwMode="auto">
            <a:xfrm>
              <a:off x="4606132" y="3137694"/>
              <a:ext cx="141287" cy="134937"/>
            </a:xfrm>
            <a:custGeom>
              <a:avLst/>
              <a:gdLst/>
              <a:ahLst/>
              <a:cxnLst>
                <a:cxn ang="0">
                  <a:pos x="196" y="374"/>
                </a:cxn>
                <a:cxn ang="0">
                  <a:pos x="70" y="322"/>
                </a:cxn>
                <a:cxn ang="0">
                  <a:pos x="70" y="70"/>
                </a:cxn>
                <a:cxn ang="0">
                  <a:pos x="320" y="69"/>
                </a:cxn>
                <a:cxn ang="0">
                  <a:pos x="321" y="71"/>
                </a:cxn>
                <a:cxn ang="0">
                  <a:pos x="321" y="322"/>
                </a:cxn>
                <a:cxn ang="0">
                  <a:pos x="196" y="374"/>
                </a:cxn>
              </a:cxnLst>
              <a:rect l="0" t="0" r="r" b="b"/>
              <a:pathLst>
                <a:path w="392" h="375">
                  <a:moveTo>
                    <a:pt x="196" y="374"/>
                  </a:moveTo>
                  <a:cubicBezTo>
                    <a:pt x="150" y="374"/>
                    <a:pt x="105" y="356"/>
                    <a:pt x="70" y="322"/>
                  </a:cubicBezTo>
                  <a:cubicBezTo>
                    <a:pt x="1" y="252"/>
                    <a:pt x="0" y="139"/>
                    <a:pt x="70" y="70"/>
                  </a:cubicBezTo>
                  <a:cubicBezTo>
                    <a:pt x="139" y="1"/>
                    <a:pt x="251" y="0"/>
                    <a:pt x="320" y="69"/>
                  </a:cubicBezTo>
                  <a:lnTo>
                    <a:pt x="321" y="71"/>
                  </a:lnTo>
                  <a:cubicBezTo>
                    <a:pt x="391" y="140"/>
                    <a:pt x="391" y="252"/>
                    <a:pt x="321" y="322"/>
                  </a:cubicBezTo>
                  <a:cubicBezTo>
                    <a:pt x="287" y="357"/>
                    <a:pt x="241" y="374"/>
                    <a:pt x="196" y="374"/>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27" name="Freeform 26">
              <a:extLst>
                <a:ext uri="{FF2B5EF4-FFF2-40B4-BE49-F238E27FC236}">
                  <a16:creationId xmlns:a16="http://schemas.microsoft.com/office/drawing/2014/main" id="{E64E5DB4-305E-904F-8B83-B55F002C8A59}"/>
                </a:ext>
              </a:extLst>
            </p:cNvPr>
            <p:cNvSpPr>
              <a:spLocks noChangeArrowheads="1"/>
            </p:cNvSpPr>
            <p:nvPr/>
          </p:nvSpPr>
          <p:spPr bwMode="auto">
            <a:xfrm>
              <a:off x="4749007" y="3280569"/>
              <a:ext cx="285750" cy="279400"/>
            </a:xfrm>
            <a:custGeom>
              <a:avLst/>
              <a:gdLst/>
              <a:ahLst/>
              <a:cxnLst>
                <a:cxn ang="0">
                  <a:pos x="198" y="375"/>
                </a:cxn>
                <a:cxn ang="0">
                  <a:pos x="72" y="323"/>
                </a:cxn>
                <a:cxn ang="0">
                  <a:pos x="70" y="320"/>
                </a:cxn>
                <a:cxn ang="0">
                  <a:pos x="70" y="69"/>
                </a:cxn>
                <a:cxn ang="0">
                  <a:pos x="321" y="69"/>
                </a:cxn>
                <a:cxn ang="0">
                  <a:pos x="323" y="72"/>
                </a:cxn>
                <a:cxn ang="0">
                  <a:pos x="323" y="323"/>
                </a:cxn>
                <a:cxn ang="0">
                  <a:pos x="198" y="375"/>
                </a:cxn>
                <a:cxn ang="0">
                  <a:pos x="597" y="774"/>
                </a:cxn>
                <a:cxn ang="0">
                  <a:pos x="472" y="723"/>
                </a:cxn>
                <a:cxn ang="0">
                  <a:pos x="469" y="720"/>
                </a:cxn>
                <a:cxn ang="0">
                  <a:pos x="468" y="469"/>
                </a:cxn>
                <a:cxn ang="0">
                  <a:pos x="719" y="468"/>
                </a:cxn>
                <a:cxn ang="0">
                  <a:pos x="722" y="471"/>
                </a:cxn>
                <a:cxn ang="0">
                  <a:pos x="723" y="722"/>
                </a:cxn>
                <a:cxn ang="0">
                  <a:pos x="597" y="774"/>
                </a:cxn>
              </a:cxnLst>
              <a:rect l="0" t="0" r="r" b="b"/>
              <a:pathLst>
                <a:path w="793" h="775">
                  <a:moveTo>
                    <a:pt x="198" y="375"/>
                  </a:moveTo>
                  <a:cubicBezTo>
                    <a:pt x="152" y="375"/>
                    <a:pt x="107" y="358"/>
                    <a:pt x="72" y="323"/>
                  </a:cubicBezTo>
                  <a:lnTo>
                    <a:pt x="70" y="320"/>
                  </a:lnTo>
                  <a:cubicBezTo>
                    <a:pt x="0" y="251"/>
                    <a:pt x="0" y="139"/>
                    <a:pt x="70" y="69"/>
                  </a:cubicBezTo>
                  <a:cubicBezTo>
                    <a:pt x="139" y="0"/>
                    <a:pt x="251" y="0"/>
                    <a:pt x="321" y="69"/>
                  </a:cubicBezTo>
                  <a:lnTo>
                    <a:pt x="323" y="72"/>
                  </a:lnTo>
                  <a:cubicBezTo>
                    <a:pt x="393" y="141"/>
                    <a:pt x="393" y="254"/>
                    <a:pt x="323" y="323"/>
                  </a:cubicBezTo>
                  <a:cubicBezTo>
                    <a:pt x="289" y="358"/>
                    <a:pt x="243" y="375"/>
                    <a:pt x="198" y="375"/>
                  </a:cubicBezTo>
                  <a:close/>
                  <a:moveTo>
                    <a:pt x="597" y="774"/>
                  </a:moveTo>
                  <a:cubicBezTo>
                    <a:pt x="552" y="774"/>
                    <a:pt x="506" y="757"/>
                    <a:pt x="472" y="723"/>
                  </a:cubicBezTo>
                  <a:lnTo>
                    <a:pt x="469" y="720"/>
                  </a:lnTo>
                  <a:cubicBezTo>
                    <a:pt x="400" y="651"/>
                    <a:pt x="399" y="539"/>
                    <a:pt x="468" y="469"/>
                  </a:cubicBezTo>
                  <a:cubicBezTo>
                    <a:pt x="537" y="399"/>
                    <a:pt x="650" y="399"/>
                    <a:pt x="719" y="468"/>
                  </a:cubicBezTo>
                  <a:lnTo>
                    <a:pt x="722" y="471"/>
                  </a:lnTo>
                  <a:cubicBezTo>
                    <a:pt x="792" y="540"/>
                    <a:pt x="792" y="652"/>
                    <a:pt x="723" y="722"/>
                  </a:cubicBezTo>
                  <a:cubicBezTo>
                    <a:pt x="688" y="757"/>
                    <a:pt x="643" y="774"/>
                    <a:pt x="597" y="774"/>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28" name="Freeform 27">
              <a:extLst>
                <a:ext uri="{FF2B5EF4-FFF2-40B4-BE49-F238E27FC236}">
                  <a16:creationId xmlns:a16="http://schemas.microsoft.com/office/drawing/2014/main" id="{3908F628-A200-4247-90BE-D0A1FDABB3BF}"/>
                </a:ext>
              </a:extLst>
            </p:cNvPr>
            <p:cNvSpPr>
              <a:spLocks noChangeArrowheads="1"/>
            </p:cNvSpPr>
            <p:nvPr/>
          </p:nvSpPr>
          <p:spPr bwMode="auto">
            <a:xfrm>
              <a:off x="5039519" y="3567906"/>
              <a:ext cx="139700" cy="134938"/>
            </a:xfrm>
            <a:custGeom>
              <a:avLst/>
              <a:gdLst/>
              <a:ahLst/>
              <a:cxnLst>
                <a:cxn ang="0">
                  <a:pos x="190" y="374"/>
                </a:cxn>
                <a:cxn ang="0">
                  <a:pos x="65" y="322"/>
                </a:cxn>
                <a:cxn ang="0">
                  <a:pos x="24" y="133"/>
                </a:cxn>
                <a:cxn ang="0">
                  <a:pos x="65" y="70"/>
                </a:cxn>
                <a:cxn ang="0">
                  <a:pos x="315" y="70"/>
                </a:cxn>
                <a:cxn ang="0">
                  <a:pos x="316" y="71"/>
                </a:cxn>
                <a:cxn ang="0">
                  <a:pos x="316" y="322"/>
                </a:cxn>
                <a:cxn ang="0">
                  <a:pos x="190" y="374"/>
                </a:cxn>
              </a:cxnLst>
              <a:rect l="0" t="0" r="r" b="b"/>
              <a:pathLst>
                <a:path w="387" h="375">
                  <a:moveTo>
                    <a:pt x="190" y="374"/>
                  </a:moveTo>
                  <a:cubicBezTo>
                    <a:pt x="144" y="374"/>
                    <a:pt x="99" y="357"/>
                    <a:pt x="65" y="322"/>
                  </a:cubicBezTo>
                  <a:cubicBezTo>
                    <a:pt x="13" y="271"/>
                    <a:pt x="0" y="197"/>
                    <a:pt x="24" y="133"/>
                  </a:cubicBezTo>
                  <a:cubicBezTo>
                    <a:pt x="32" y="110"/>
                    <a:pt x="46" y="89"/>
                    <a:pt x="65" y="70"/>
                  </a:cubicBezTo>
                  <a:cubicBezTo>
                    <a:pt x="134" y="1"/>
                    <a:pt x="246" y="0"/>
                    <a:pt x="315" y="70"/>
                  </a:cubicBezTo>
                  <a:lnTo>
                    <a:pt x="316" y="71"/>
                  </a:lnTo>
                  <a:cubicBezTo>
                    <a:pt x="386" y="140"/>
                    <a:pt x="386" y="253"/>
                    <a:pt x="316" y="322"/>
                  </a:cubicBezTo>
                  <a:cubicBezTo>
                    <a:pt x="282" y="357"/>
                    <a:pt x="236" y="374"/>
                    <a:pt x="190" y="374"/>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29" name="Freeform 28">
              <a:extLst>
                <a:ext uri="{FF2B5EF4-FFF2-40B4-BE49-F238E27FC236}">
                  <a16:creationId xmlns:a16="http://schemas.microsoft.com/office/drawing/2014/main" id="{0EB187E9-326B-0643-9C7A-2EC2DA6DE0DA}"/>
                </a:ext>
              </a:extLst>
            </p:cNvPr>
            <p:cNvSpPr>
              <a:spLocks noChangeArrowheads="1"/>
            </p:cNvSpPr>
            <p:nvPr/>
          </p:nvSpPr>
          <p:spPr bwMode="auto">
            <a:xfrm>
              <a:off x="4749007" y="3712369"/>
              <a:ext cx="285750" cy="279400"/>
            </a:xfrm>
            <a:custGeom>
              <a:avLst/>
              <a:gdLst/>
              <a:ahLst/>
              <a:cxnLst>
                <a:cxn ang="0">
                  <a:pos x="594" y="375"/>
                </a:cxn>
                <a:cxn ang="0">
                  <a:pos x="469" y="323"/>
                </a:cxn>
                <a:cxn ang="0">
                  <a:pos x="469" y="72"/>
                </a:cxn>
                <a:cxn ang="0">
                  <a:pos x="471" y="70"/>
                </a:cxn>
                <a:cxn ang="0">
                  <a:pos x="722" y="70"/>
                </a:cxn>
                <a:cxn ang="0">
                  <a:pos x="722" y="321"/>
                </a:cxn>
                <a:cxn ang="0">
                  <a:pos x="720" y="323"/>
                </a:cxn>
                <a:cxn ang="0">
                  <a:pos x="594" y="375"/>
                </a:cxn>
                <a:cxn ang="0">
                  <a:pos x="195" y="774"/>
                </a:cxn>
                <a:cxn ang="0">
                  <a:pos x="70" y="723"/>
                </a:cxn>
                <a:cxn ang="0">
                  <a:pos x="70" y="471"/>
                </a:cxn>
                <a:cxn ang="0">
                  <a:pos x="72" y="469"/>
                </a:cxn>
                <a:cxn ang="0">
                  <a:pos x="323" y="469"/>
                </a:cxn>
                <a:cxn ang="0">
                  <a:pos x="323" y="720"/>
                </a:cxn>
                <a:cxn ang="0">
                  <a:pos x="321" y="722"/>
                </a:cxn>
                <a:cxn ang="0">
                  <a:pos x="195" y="774"/>
                </a:cxn>
              </a:cxnLst>
              <a:rect l="0" t="0" r="r" b="b"/>
              <a:pathLst>
                <a:path w="793" h="775">
                  <a:moveTo>
                    <a:pt x="594" y="375"/>
                  </a:moveTo>
                  <a:cubicBezTo>
                    <a:pt x="549" y="375"/>
                    <a:pt x="503" y="358"/>
                    <a:pt x="469" y="323"/>
                  </a:cubicBezTo>
                  <a:cubicBezTo>
                    <a:pt x="399" y="254"/>
                    <a:pt x="399" y="142"/>
                    <a:pt x="469" y="72"/>
                  </a:cubicBezTo>
                  <a:lnTo>
                    <a:pt x="471" y="70"/>
                  </a:lnTo>
                  <a:cubicBezTo>
                    <a:pt x="541" y="0"/>
                    <a:pt x="653" y="0"/>
                    <a:pt x="722" y="70"/>
                  </a:cubicBezTo>
                  <a:cubicBezTo>
                    <a:pt x="792" y="139"/>
                    <a:pt x="792" y="251"/>
                    <a:pt x="722" y="321"/>
                  </a:cubicBezTo>
                  <a:lnTo>
                    <a:pt x="720" y="323"/>
                  </a:lnTo>
                  <a:cubicBezTo>
                    <a:pt x="685" y="358"/>
                    <a:pt x="640" y="375"/>
                    <a:pt x="594" y="375"/>
                  </a:cubicBezTo>
                  <a:close/>
                  <a:moveTo>
                    <a:pt x="195" y="774"/>
                  </a:moveTo>
                  <a:cubicBezTo>
                    <a:pt x="150" y="774"/>
                    <a:pt x="104" y="757"/>
                    <a:pt x="70" y="723"/>
                  </a:cubicBezTo>
                  <a:cubicBezTo>
                    <a:pt x="0" y="653"/>
                    <a:pt x="0" y="541"/>
                    <a:pt x="70" y="471"/>
                  </a:cubicBezTo>
                  <a:lnTo>
                    <a:pt x="72" y="469"/>
                  </a:lnTo>
                  <a:cubicBezTo>
                    <a:pt x="142" y="399"/>
                    <a:pt x="254" y="399"/>
                    <a:pt x="323" y="469"/>
                  </a:cubicBezTo>
                  <a:cubicBezTo>
                    <a:pt x="393" y="538"/>
                    <a:pt x="393" y="650"/>
                    <a:pt x="323" y="720"/>
                  </a:cubicBezTo>
                  <a:lnTo>
                    <a:pt x="321" y="722"/>
                  </a:lnTo>
                  <a:cubicBezTo>
                    <a:pt x="286" y="757"/>
                    <a:pt x="241" y="774"/>
                    <a:pt x="195" y="774"/>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0" name="Freeform 29">
              <a:extLst>
                <a:ext uri="{FF2B5EF4-FFF2-40B4-BE49-F238E27FC236}">
                  <a16:creationId xmlns:a16="http://schemas.microsoft.com/office/drawing/2014/main" id="{791899A4-E3E8-6943-86EA-0F6885C4C496}"/>
                </a:ext>
              </a:extLst>
            </p:cNvPr>
            <p:cNvSpPr>
              <a:spLocks noChangeArrowheads="1"/>
            </p:cNvSpPr>
            <p:nvPr/>
          </p:nvSpPr>
          <p:spPr bwMode="auto">
            <a:xfrm>
              <a:off x="4606132" y="3999706"/>
              <a:ext cx="141287" cy="134938"/>
            </a:xfrm>
            <a:custGeom>
              <a:avLst/>
              <a:gdLst/>
              <a:ahLst/>
              <a:cxnLst>
                <a:cxn ang="0">
                  <a:pos x="195" y="373"/>
                </a:cxn>
                <a:cxn ang="0">
                  <a:pos x="70" y="321"/>
                </a:cxn>
                <a:cxn ang="0">
                  <a:pos x="70" y="70"/>
                </a:cxn>
                <a:cxn ang="0">
                  <a:pos x="321" y="70"/>
                </a:cxn>
                <a:cxn ang="0">
                  <a:pos x="322" y="320"/>
                </a:cxn>
                <a:cxn ang="0">
                  <a:pos x="321" y="321"/>
                </a:cxn>
                <a:cxn ang="0">
                  <a:pos x="195" y="373"/>
                </a:cxn>
              </a:cxnLst>
              <a:rect l="0" t="0" r="r" b="b"/>
              <a:pathLst>
                <a:path w="393" h="374">
                  <a:moveTo>
                    <a:pt x="195" y="373"/>
                  </a:moveTo>
                  <a:cubicBezTo>
                    <a:pt x="150" y="373"/>
                    <a:pt x="104" y="356"/>
                    <a:pt x="70" y="321"/>
                  </a:cubicBezTo>
                  <a:cubicBezTo>
                    <a:pt x="0" y="252"/>
                    <a:pt x="0" y="139"/>
                    <a:pt x="70" y="70"/>
                  </a:cubicBezTo>
                  <a:cubicBezTo>
                    <a:pt x="139" y="1"/>
                    <a:pt x="252" y="0"/>
                    <a:pt x="321" y="70"/>
                  </a:cubicBezTo>
                  <a:cubicBezTo>
                    <a:pt x="391" y="139"/>
                    <a:pt x="392" y="251"/>
                    <a:pt x="322" y="320"/>
                  </a:cubicBezTo>
                  <a:lnTo>
                    <a:pt x="321" y="321"/>
                  </a:lnTo>
                  <a:cubicBezTo>
                    <a:pt x="286" y="356"/>
                    <a:pt x="241" y="373"/>
                    <a:pt x="195" y="373"/>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1" name="Freeform 30">
              <a:extLst>
                <a:ext uri="{FF2B5EF4-FFF2-40B4-BE49-F238E27FC236}">
                  <a16:creationId xmlns:a16="http://schemas.microsoft.com/office/drawing/2014/main" id="{066A6822-0B02-DC4B-85C3-90C98E334D6F}"/>
                </a:ext>
              </a:extLst>
            </p:cNvPr>
            <p:cNvSpPr>
              <a:spLocks noChangeArrowheads="1"/>
            </p:cNvSpPr>
            <p:nvPr/>
          </p:nvSpPr>
          <p:spPr bwMode="auto">
            <a:xfrm>
              <a:off x="4418807" y="3151981"/>
              <a:ext cx="112712" cy="107950"/>
            </a:xfrm>
            <a:custGeom>
              <a:avLst/>
              <a:gdLst/>
              <a:ahLst/>
              <a:cxnLst>
                <a:cxn ang="0">
                  <a:pos x="156" y="299"/>
                </a:cxn>
                <a:cxn ang="0">
                  <a:pos x="56" y="258"/>
                </a:cxn>
                <a:cxn ang="0">
                  <a:pos x="55" y="56"/>
                </a:cxn>
                <a:cxn ang="0">
                  <a:pos x="255" y="56"/>
                </a:cxn>
                <a:cxn ang="0">
                  <a:pos x="257" y="57"/>
                </a:cxn>
                <a:cxn ang="0">
                  <a:pos x="257" y="258"/>
                </a:cxn>
                <a:cxn ang="0">
                  <a:pos x="156" y="299"/>
                </a:cxn>
              </a:cxnLst>
              <a:rect l="0" t="0" r="r" b="b"/>
              <a:pathLst>
                <a:path w="313" h="300">
                  <a:moveTo>
                    <a:pt x="156" y="299"/>
                  </a:moveTo>
                  <a:cubicBezTo>
                    <a:pt x="120" y="299"/>
                    <a:pt x="83" y="286"/>
                    <a:pt x="56" y="258"/>
                  </a:cubicBezTo>
                  <a:cubicBezTo>
                    <a:pt x="0" y="202"/>
                    <a:pt x="0" y="112"/>
                    <a:pt x="55" y="56"/>
                  </a:cubicBezTo>
                  <a:cubicBezTo>
                    <a:pt x="111" y="1"/>
                    <a:pt x="200" y="0"/>
                    <a:pt x="255" y="56"/>
                  </a:cubicBezTo>
                  <a:lnTo>
                    <a:pt x="257" y="57"/>
                  </a:lnTo>
                  <a:cubicBezTo>
                    <a:pt x="312" y="113"/>
                    <a:pt x="312" y="202"/>
                    <a:pt x="257" y="258"/>
                  </a:cubicBezTo>
                  <a:cubicBezTo>
                    <a:pt x="229" y="285"/>
                    <a:pt x="193" y="299"/>
                    <a:pt x="156" y="299"/>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2" name="Freeform 31">
              <a:extLst>
                <a:ext uri="{FF2B5EF4-FFF2-40B4-BE49-F238E27FC236}">
                  <a16:creationId xmlns:a16="http://schemas.microsoft.com/office/drawing/2014/main" id="{797542E1-ADD4-4C47-9409-55B9125A6AE2}"/>
                </a:ext>
              </a:extLst>
            </p:cNvPr>
            <p:cNvSpPr>
              <a:spLocks noChangeArrowheads="1"/>
            </p:cNvSpPr>
            <p:nvPr/>
          </p:nvSpPr>
          <p:spPr bwMode="auto">
            <a:xfrm>
              <a:off x="4561682" y="3294856"/>
              <a:ext cx="257175" cy="252413"/>
            </a:xfrm>
            <a:custGeom>
              <a:avLst/>
              <a:gdLst/>
              <a:ahLst/>
              <a:cxnLst>
                <a:cxn ang="0">
                  <a:pos x="158" y="301"/>
                </a:cxn>
                <a:cxn ang="0">
                  <a:pos x="58" y="259"/>
                </a:cxn>
                <a:cxn ang="0">
                  <a:pos x="55" y="256"/>
                </a:cxn>
                <a:cxn ang="0">
                  <a:pos x="55" y="55"/>
                </a:cxn>
                <a:cxn ang="0">
                  <a:pos x="256" y="55"/>
                </a:cxn>
                <a:cxn ang="0">
                  <a:pos x="259" y="58"/>
                </a:cxn>
                <a:cxn ang="0">
                  <a:pos x="259" y="259"/>
                </a:cxn>
                <a:cxn ang="0">
                  <a:pos x="158" y="301"/>
                </a:cxn>
                <a:cxn ang="0">
                  <a:pos x="558" y="700"/>
                </a:cxn>
                <a:cxn ang="0">
                  <a:pos x="457" y="658"/>
                </a:cxn>
                <a:cxn ang="0">
                  <a:pos x="455" y="656"/>
                </a:cxn>
                <a:cxn ang="0">
                  <a:pos x="454" y="455"/>
                </a:cxn>
                <a:cxn ang="0">
                  <a:pos x="655" y="454"/>
                </a:cxn>
                <a:cxn ang="0">
                  <a:pos x="658" y="457"/>
                </a:cxn>
                <a:cxn ang="0">
                  <a:pos x="659" y="658"/>
                </a:cxn>
                <a:cxn ang="0">
                  <a:pos x="558" y="700"/>
                </a:cxn>
              </a:cxnLst>
              <a:rect l="0" t="0" r="r" b="b"/>
              <a:pathLst>
                <a:path w="715" h="701">
                  <a:moveTo>
                    <a:pt x="158" y="301"/>
                  </a:moveTo>
                  <a:cubicBezTo>
                    <a:pt x="122" y="301"/>
                    <a:pt x="86" y="287"/>
                    <a:pt x="58" y="259"/>
                  </a:cubicBezTo>
                  <a:lnTo>
                    <a:pt x="55" y="256"/>
                  </a:lnTo>
                  <a:cubicBezTo>
                    <a:pt x="0" y="201"/>
                    <a:pt x="0" y="111"/>
                    <a:pt x="55" y="55"/>
                  </a:cubicBezTo>
                  <a:cubicBezTo>
                    <a:pt x="111" y="0"/>
                    <a:pt x="201" y="0"/>
                    <a:pt x="256" y="55"/>
                  </a:cubicBezTo>
                  <a:lnTo>
                    <a:pt x="259" y="58"/>
                  </a:lnTo>
                  <a:cubicBezTo>
                    <a:pt x="314" y="114"/>
                    <a:pt x="314" y="204"/>
                    <a:pt x="259" y="259"/>
                  </a:cubicBezTo>
                  <a:cubicBezTo>
                    <a:pt x="231" y="287"/>
                    <a:pt x="195" y="301"/>
                    <a:pt x="158" y="301"/>
                  </a:cubicBezTo>
                  <a:close/>
                  <a:moveTo>
                    <a:pt x="558" y="700"/>
                  </a:moveTo>
                  <a:cubicBezTo>
                    <a:pt x="521" y="700"/>
                    <a:pt x="485" y="686"/>
                    <a:pt x="457" y="658"/>
                  </a:cubicBezTo>
                  <a:lnTo>
                    <a:pt x="455" y="656"/>
                  </a:lnTo>
                  <a:cubicBezTo>
                    <a:pt x="399" y="601"/>
                    <a:pt x="399" y="511"/>
                    <a:pt x="454" y="455"/>
                  </a:cubicBezTo>
                  <a:cubicBezTo>
                    <a:pt x="509" y="399"/>
                    <a:pt x="599" y="399"/>
                    <a:pt x="655" y="454"/>
                  </a:cubicBezTo>
                  <a:lnTo>
                    <a:pt x="658" y="457"/>
                  </a:lnTo>
                  <a:cubicBezTo>
                    <a:pt x="714" y="512"/>
                    <a:pt x="714" y="602"/>
                    <a:pt x="659" y="658"/>
                  </a:cubicBezTo>
                  <a:cubicBezTo>
                    <a:pt x="631" y="686"/>
                    <a:pt x="594" y="700"/>
                    <a:pt x="558" y="700"/>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3" name="Freeform 32">
              <a:extLst>
                <a:ext uri="{FF2B5EF4-FFF2-40B4-BE49-F238E27FC236}">
                  <a16:creationId xmlns:a16="http://schemas.microsoft.com/office/drawing/2014/main" id="{4264BCDD-2EEE-CF43-8A06-4922B1A8535F}"/>
                </a:ext>
              </a:extLst>
            </p:cNvPr>
            <p:cNvSpPr>
              <a:spLocks noChangeArrowheads="1"/>
            </p:cNvSpPr>
            <p:nvPr/>
          </p:nvSpPr>
          <p:spPr bwMode="auto">
            <a:xfrm>
              <a:off x="4850607" y="3582194"/>
              <a:ext cx="111125" cy="107950"/>
            </a:xfrm>
            <a:custGeom>
              <a:avLst/>
              <a:gdLst/>
              <a:ahLst/>
              <a:cxnLst>
                <a:cxn ang="0">
                  <a:pos x="152" y="300"/>
                </a:cxn>
                <a:cxn ang="0">
                  <a:pos x="52" y="258"/>
                </a:cxn>
                <a:cxn ang="0">
                  <a:pos x="20" y="107"/>
                </a:cxn>
                <a:cxn ang="0">
                  <a:pos x="52" y="56"/>
                </a:cxn>
                <a:cxn ang="0">
                  <a:pos x="252" y="56"/>
                </a:cxn>
                <a:cxn ang="0">
                  <a:pos x="254" y="57"/>
                </a:cxn>
                <a:cxn ang="0">
                  <a:pos x="254" y="258"/>
                </a:cxn>
                <a:cxn ang="0">
                  <a:pos x="152" y="300"/>
                </a:cxn>
              </a:cxnLst>
              <a:rect l="0" t="0" r="r" b="b"/>
              <a:pathLst>
                <a:path w="310" h="301">
                  <a:moveTo>
                    <a:pt x="152" y="300"/>
                  </a:moveTo>
                  <a:cubicBezTo>
                    <a:pt x="116" y="300"/>
                    <a:pt x="80" y="286"/>
                    <a:pt x="52" y="258"/>
                  </a:cubicBezTo>
                  <a:cubicBezTo>
                    <a:pt x="11" y="217"/>
                    <a:pt x="0" y="158"/>
                    <a:pt x="20" y="107"/>
                  </a:cubicBezTo>
                  <a:cubicBezTo>
                    <a:pt x="26" y="89"/>
                    <a:pt x="37" y="71"/>
                    <a:pt x="52" y="56"/>
                  </a:cubicBezTo>
                  <a:cubicBezTo>
                    <a:pt x="108" y="1"/>
                    <a:pt x="197" y="0"/>
                    <a:pt x="252" y="56"/>
                  </a:cubicBezTo>
                  <a:lnTo>
                    <a:pt x="254" y="57"/>
                  </a:lnTo>
                  <a:cubicBezTo>
                    <a:pt x="309" y="112"/>
                    <a:pt x="309" y="202"/>
                    <a:pt x="254" y="258"/>
                  </a:cubicBezTo>
                  <a:cubicBezTo>
                    <a:pt x="226" y="286"/>
                    <a:pt x="189" y="300"/>
                    <a:pt x="152" y="300"/>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4" name="Freeform 33">
              <a:extLst>
                <a:ext uri="{FF2B5EF4-FFF2-40B4-BE49-F238E27FC236}">
                  <a16:creationId xmlns:a16="http://schemas.microsoft.com/office/drawing/2014/main" id="{76BCB227-6F29-8D42-9F1A-53D0D62F6A57}"/>
                </a:ext>
              </a:extLst>
            </p:cNvPr>
            <p:cNvSpPr>
              <a:spLocks noChangeArrowheads="1"/>
            </p:cNvSpPr>
            <p:nvPr/>
          </p:nvSpPr>
          <p:spPr bwMode="auto">
            <a:xfrm>
              <a:off x="4561682" y="3725069"/>
              <a:ext cx="257175" cy="252412"/>
            </a:xfrm>
            <a:custGeom>
              <a:avLst/>
              <a:gdLst/>
              <a:ahLst/>
              <a:cxnLst>
                <a:cxn ang="0">
                  <a:pos x="555" y="301"/>
                </a:cxn>
                <a:cxn ang="0">
                  <a:pos x="454" y="259"/>
                </a:cxn>
                <a:cxn ang="0">
                  <a:pos x="454" y="58"/>
                </a:cxn>
                <a:cxn ang="0">
                  <a:pos x="457" y="56"/>
                </a:cxn>
                <a:cxn ang="0">
                  <a:pos x="658" y="56"/>
                </a:cxn>
                <a:cxn ang="0">
                  <a:pos x="658" y="257"/>
                </a:cxn>
                <a:cxn ang="0">
                  <a:pos x="655" y="259"/>
                </a:cxn>
                <a:cxn ang="0">
                  <a:pos x="555" y="301"/>
                </a:cxn>
                <a:cxn ang="0">
                  <a:pos x="156" y="700"/>
                </a:cxn>
                <a:cxn ang="0">
                  <a:pos x="56" y="659"/>
                </a:cxn>
                <a:cxn ang="0">
                  <a:pos x="55" y="458"/>
                </a:cxn>
                <a:cxn ang="0">
                  <a:pos x="58" y="455"/>
                </a:cxn>
                <a:cxn ang="0">
                  <a:pos x="259" y="455"/>
                </a:cxn>
                <a:cxn ang="0">
                  <a:pos x="259" y="656"/>
                </a:cxn>
                <a:cxn ang="0">
                  <a:pos x="257" y="658"/>
                </a:cxn>
                <a:cxn ang="0">
                  <a:pos x="156" y="700"/>
                </a:cxn>
              </a:cxnLst>
              <a:rect l="0" t="0" r="r" b="b"/>
              <a:pathLst>
                <a:path w="715" h="701">
                  <a:moveTo>
                    <a:pt x="555" y="301"/>
                  </a:moveTo>
                  <a:cubicBezTo>
                    <a:pt x="519" y="301"/>
                    <a:pt x="482" y="287"/>
                    <a:pt x="454" y="259"/>
                  </a:cubicBezTo>
                  <a:cubicBezTo>
                    <a:pt x="399" y="204"/>
                    <a:pt x="399" y="114"/>
                    <a:pt x="454" y="58"/>
                  </a:cubicBezTo>
                  <a:lnTo>
                    <a:pt x="457" y="56"/>
                  </a:lnTo>
                  <a:cubicBezTo>
                    <a:pt x="513" y="0"/>
                    <a:pt x="603" y="0"/>
                    <a:pt x="658" y="56"/>
                  </a:cubicBezTo>
                  <a:cubicBezTo>
                    <a:pt x="714" y="111"/>
                    <a:pt x="714" y="201"/>
                    <a:pt x="658" y="257"/>
                  </a:cubicBezTo>
                  <a:lnTo>
                    <a:pt x="655" y="259"/>
                  </a:lnTo>
                  <a:cubicBezTo>
                    <a:pt x="628" y="287"/>
                    <a:pt x="591" y="301"/>
                    <a:pt x="555" y="301"/>
                  </a:cubicBezTo>
                  <a:close/>
                  <a:moveTo>
                    <a:pt x="156" y="700"/>
                  </a:moveTo>
                  <a:cubicBezTo>
                    <a:pt x="120" y="700"/>
                    <a:pt x="83" y="686"/>
                    <a:pt x="56" y="659"/>
                  </a:cubicBezTo>
                  <a:cubicBezTo>
                    <a:pt x="0" y="603"/>
                    <a:pt x="0" y="513"/>
                    <a:pt x="55" y="458"/>
                  </a:cubicBezTo>
                  <a:lnTo>
                    <a:pt x="58" y="455"/>
                  </a:lnTo>
                  <a:cubicBezTo>
                    <a:pt x="113" y="399"/>
                    <a:pt x="203" y="399"/>
                    <a:pt x="259" y="455"/>
                  </a:cubicBezTo>
                  <a:cubicBezTo>
                    <a:pt x="314" y="510"/>
                    <a:pt x="315" y="600"/>
                    <a:pt x="259" y="656"/>
                  </a:cubicBezTo>
                  <a:lnTo>
                    <a:pt x="257" y="658"/>
                  </a:lnTo>
                  <a:cubicBezTo>
                    <a:pt x="229" y="686"/>
                    <a:pt x="192" y="700"/>
                    <a:pt x="156" y="700"/>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5" name="Freeform 34">
              <a:extLst>
                <a:ext uri="{FF2B5EF4-FFF2-40B4-BE49-F238E27FC236}">
                  <a16:creationId xmlns:a16="http://schemas.microsoft.com/office/drawing/2014/main" id="{D00584E3-08DC-1C48-A269-9A65F8223C6A}"/>
                </a:ext>
              </a:extLst>
            </p:cNvPr>
            <p:cNvSpPr>
              <a:spLocks noChangeArrowheads="1"/>
            </p:cNvSpPr>
            <p:nvPr/>
          </p:nvSpPr>
          <p:spPr bwMode="auto">
            <a:xfrm>
              <a:off x="4418807" y="4013994"/>
              <a:ext cx="112712" cy="107950"/>
            </a:xfrm>
            <a:custGeom>
              <a:avLst/>
              <a:gdLst/>
              <a:ahLst/>
              <a:cxnLst>
                <a:cxn ang="0">
                  <a:pos x="156" y="299"/>
                </a:cxn>
                <a:cxn ang="0">
                  <a:pos x="56" y="257"/>
                </a:cxn>
                <a:cxn ang="0">
                  <a:pos x="56" y="56"/>
                </a:cxn>
                <a:cxn ang="0">
                  <a:pos x="257" y="56"/>
                </a:cxn>
                <a:cxn ang="0">
                  <a:pos x="258" y="256"/>
                </a:cxn>
                <a:cxn ang="0">
                  <a:pos x="256" y="257"/>
                </a:cxn>
                <a:cxn ang="0">
                  <a:pos x="156" y="299"/>
                </a:cxn>
              </a:cxnLst>
              <a:rect l="0" t="0" r="r" b="b"/>
              <a:pathLst>
                <a:path w="314" h="300">
                  <a:moveTo>
                    <a:pt x="156" y="299"/>
                  </a:moveTo>
                  <a:cubicBezTo>
                    <a:pt x="120" y="299"/>
                    <a:pt x="83" y="285"/>
                    <a:pt x="56" y="257"/>
                  </a:cubicBezTo>
                  <a:cubicBezTo>
                    <a:pt x="0" y="202"/>
                    <a:pt x="0" y="112"/>
                    <a:pt x="56" y="56"/>
                  </a:cubicBezTo>
                  <a:cubicBezTo>
                    <a:pt x="111" y="1"/>
                    <a:pt x="202" y="0"/>
                    <a:pt x="257" y="56"/>
                  </a:cubicBezTo>
                  <a:cubicBezTo>
                    <a:pt x="313" y="111"/>
                    <a:pt x="313" y="200"/>
                    <a:pt x="258" y="256"/>
                  </a:cubicBezTo>
                  <a:lnTo>
                    <a:pt x="256" y="257"/>
                  </a:lnTo>
                  <a:cubicBezTo>
                    <a:pt x="229" y="285"/>
                    <a:pt x="192" y="299"/>
                    <a:pt x="156" y="299"/>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6" name="Freeform 35">
              <a:extLst>
                <a:ext uri="{FF2B5EF4-FFF2-40B4-BE49-F238E27FC236}">
                  <a16:creationId xmlns:a16="http://schemas.microsoft.com/office/drawing/2014/main" id="{D9D60B93-20A6-D14E-8486-A8D92D059AEC}"/>
                </a:ext>
              </a:extLst>
            </p:cNvPr>
            <p:cNvSpPr>
              <a:spLocks noChangeArrowheads="1"/>
            </p:cNvSpPr>
            <p:nvPr/>
          </p:nvSpPr>
          <p:spPr bwMode="auto">
            <a:xfrm>
              <a:off x="4275932" y="3166269"/>
              <a:ext cx="85725" cy="80962"/>
            </a:xfrm>
            <a:custGeom>
              <a:avLst/>
              <a:gdLst/>
              <a:ahLst/>
              <a:cxnLst>
                <a:cxn ang="0">
                  <a:pos x="118" y="225"/>
                </a:cxn>
                <a:cxn ang="0">
                  <a:pos x="42" y="194"/>
                </a:cxn>
                <a:cxn ang="0">
                  <a:pos x="42" y="42"/>
                </a:cxn>
                <a:cxn ang="0">
                  <a:pos x="192" y="42"/>
                </a:cxn>
                <a:cxn ang="0">
                  <a:pos x="193" y="43"/>
                </a:cxn>
                <a:cxn ang="0">
                  <a:pos x="193" y="194"/>
                </a:cxn>
                <a:cxn ang="0">
                  <a:pos x="118" y="225"/>
                </a:cxn>
              </a:cxnLst>
              <a:rect l="0" t="0" r="r" b="b"/>
              <a:pathLst>
                <a:path w="236" h="226">
                  <a:moveTo>
                    <a:pt x="118" y="225"/>
                  </a:moveTo>
                  <a:cubicBezTo>
                    <a:pt x="90" y="225"/>
                    <a:pt x="63" y="215"/>
                    <a:pt x="42" y="194"/>
                  </a:cubicBezTo>
                  <a:cubicBezTo>
                    <a:pt x="1" y="152"/>
                    <a:pt x="0" y="84"/>
                    <a:pt x="42" y="42"/>
                  </a:cubicBezTo>
                  <a:cubicBezTo>
                    <a:pt x="83" y="1"/>
                    <a:pt x="150" y="0"/>
                    <a:pt x="192" y="42"/>
                  </a:cubicBezTo>
                  <a:lnTo>
                    <a:pt x="193" y="43"/>
                  </a:lnTo>
                  <a:cubicBezTo>
                    <a:pt x="235" y="84"/>
                    <a:pt x="235" y="152"/>
                    <a:pt x="193" y="194"/>
                  </a:cubicBezTo>
                  <a:cubicBezTo>
                    <a:pt x="172" y="215"/>
                    <a:pt x="145" y="225"/>
                    <a:pt x="118" y="225"/>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7" name="Freeform 36">
              <a:extLst>
                <a:ext uri="{FF2B5EF4-FFF2-40B4-BE49-F238E27FC236}">
                  <a16:creationId xmlns:a16="http://schemas.microsoft.com/office/drawing/2014/main" id="{CB2422F4-1FFA-1A4A-BAC4-CC5B8954A99A}"/>
                </a:ext>
              </a:extLst>
            </p:cNvPr>
            <p:cNvSpPr>
              <a:spLocks noChangeArrowheads="1"/>
            </p:cNvSpPr>
            <p:nvPr/>
          </p:nvSpPr>
          <p:spPr bwMode="auto">
            <a:xfrm>
              <a:off x="4418807" y="3309144"/>
              <a:ext cx="228600" cy="225425"/>
            </a:xfrm>
            <a:custGeom>
              <a:avLst/>
              <a:gdLst/>
              <a:ahLst/>
              <a:cxnLst>
                <a:cxn ang="0">
                  <a:pos x="120" y="226"/>
                </a:cxn>
                <a:cxn ang="0">
                  <a:pos x="45" y="195"/>
                </a:cxn>
                <a:cxn ang="0">
                  <a:pos x="42" y="192"/>
                </a:cxn>
                <a:cxn ang="0">
                  <a:pos x="42" y="41"/>
                </a:cxn>
                <a:cxn ang="0">
                  <a:pos x="193" y="41"/>
                </a:cxn>
                <a:cxn ang="0">
                  <a:pos x="195" y="44"/>
                </a:cxn>
                <a:cxn ang="0">
                  <a:pos x="195" y="195"/>
                </a:cxn>
                <a:cxn ang="0">
                  <a:pos x="120" y="226"/>
                </a:cxn>
                <a:cxn ang="0">
                  <a:pos x="519" y="625"/>
                </a:cxn>
                <a:cxn ang="0">
                  <a:pos x="444" y="594"/>
                </a:cxn>
                <a:cxn ang="0">
                  <a:pos x="441" y="591"/>
                </a:cxn>
                <a:cxn ang="0">
                  <a:pos x="441" y="441"/>
                </a:cxn>
                <a:cxn ang="0">
                  <a:pos x="592" y="441"/>
                </a:cxn>
                <a:cxn ang="0">
                  <a:pos x="594" y="443"/>
                </a:cxn>
                <a:cxn ang="0">
                  <a:pos x="594" y="594"/>
                </a:cxn>
                <a:cxn ang="0">
                  <a:pos x="519" y="625"/>
                </a:cxn>
              </a:cxnLst>
              <a:rect l="0" t="0" r="r" b="b"/>
              <a:pathLst>
                <a:path w="637" h="626">
                  <a:moveTo>
                    <a:pt x="120" y="226"/>
                  </a:moveTo>
                  <a:cubicBezTo>
                    <a:pt x="93" y="226"/>
                    <a:pt x="65" y="216"/>
                    <a:pt x="45" y="195"/>
                  </a:cubicBezTo>
                  <a:lnTo>
                    <a:pt x="42" y="192"/>
                  </a:lnTo>
                  <a:cubicBezTo>
                    <a:pt x="0" y="151"/>
                    <a:pt x="0" y="83"/>
                    <a:pt x="42" y="41"/>
                  </a:cubicBezTo>
                  <a:cubicBezTo>
                    <a:pt x="83" y="0"/>
                    <a:pt x="151" y="0"/>
                    <a:pt x="193" y="41"/>
                  </a:cubicBezTo>
                  <a:lnTo>
                    <a:pt x="195" y="44"/>
                  </a:lnTo>
                  <a:cubicBezTo>
                    <a:pt x="237" y="86"/>
                    <a:pt x="237" y="153"/>
                    <a:pt x="195" y="195"/>
                  </a:cubicBezTo>
                  <a:cubicBezTo>
                    <a:pt x="174" y="216"/>
                    <a:pt x="147" y="226"/>
                    <a:pt x="120" y="226"/>
                  </a:cubicBezTo>
                  <a:close/>
                  <a:moveTo>
                    <a:pt x="519" y="625"/>
                  </a:moveTo>
                  <a:cubicBezTo>
                    <a:pt x="492" y="625"/>
                    <a:pt x="464" y="615"/>
                    <a:pt x="444" y="594"/>
                  </a:cubicBezTo>
                  <a:lnTo>
                    <a:pt x="441" y="591"/>
                  </a:lnTo>
                  <a:cubicBezTo>
                    <a:pt x="400" y="550"/>
                    <a:pt x="400" y="482"/>
                    <a:pt x="441" y="441"/>
                  </a:cubicBezTo>
                  <a:cubicBezTo>
                    <a:pt x="483" y="399"/>
                    <a:pt x="550" y="399"/>
                    <a:pt x="592" y="441"/>
                  </a:cubicBezTo>
                  <a:lnTo>
                    <a:pt x="594" y="443"/>
                  </a:lnTo>
                  <a:cubicBezTo>
                    <a:pt x="636" y="485"/>
                    <a:pt x="636" y="552"/>
                    <a:pt x="594" y="594"/>
                  </a:cubicBezTo>
                  <a:cubicBezTo>
                    <a:pt x="573" y="615"/>
                    <a:pt x="546" y="625"/>
                    <a:pt x="519" y="625"/>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8" name="Freeform 37">
              <a:extLst>
                <a:ext uri="{FF2B5EF4-FFF2-40B4-BE49-F238E27FC236}">
                  <a16:creationId xmlns:a16="http://schemas.microsoft.com/office/drawing/2014/main" id="{C4A8E25F-A751-BF4C-9883-996200CB24A6}"/>
                </a:ext>
              </a:extLst>
            </p:cNvPr>
            <p:cNvSpPr>
              <a:spLocks noChangeArrowheads="1"/>
            </p:cNvSpPr>
            <p:nvPr/>
          </p:nvSpPr>
          <p:spPr bwMode="auto">
            <a:xfrm>
              <a:off x="4706144" y="3596481"/>
              <a:ext cx="84138" cy="80963"/>
            </a:xfrm>
            <a:custGeom>
              <a:avLst/>
              <a:gdLst/>
              <a:ahLst/>
              <a:cxnLst>
                <a:cxn ang="0">
                  <a:pos x="114" y="225"/>
                </a:cxn>
                <a:cxn ang="0">
                  <a:pos x="39" y="194"/>
                </a:cxn>
                <a:cxn ang="0">
                  <a:pos x="14" y="81"/>
                </a:cxn>
                <a:cxn ang="0">
                  <a:pos x="39" y="42"/>
                </a:cxn>
                <a:cxn ang="0">
                  <a:pos x="189" y="42"/>
                </a:cxn>
                <a:cxn ang="0">
                  <a:pos x="190" y="43"/>
                </a:cxn>
                <a:cxn ang="0">
                  <a:pos x="190" y="194"/>
                </a:cxn>
                <a:cxn ang="0">
                  <a:pos x="114" y="225"/>
                </a:cxn>
              </a:cxnLst>
              <a:rect l="0" t="0" r="r" b="b"/>
              <a:pathLst>
                <a:path w="233" h="226">
                  <a:moveTo>
                    <a:pt x="114" y="225"/>
                  </a:moveTo>
                  <a:cubicBezTo>
                    <a:pt x="87" y="225"/>
                    <a:pt x="59" y="215"/>
                    <a:pt x="39" y="194"/>
                  </a:cubicBezTo>
                  <a:cubicBezTo>
                    <a:pt x="8" y="163"/>
                    <a:pt x="0" y="119"/>
                    <a:pt x="14" y="81"/>
                  </a:cubicBezTo>
                  <a:cubicBezTo>
                    <a:pt x="20" y="67"/>
                    <a:pt x="28" y="53"/>
                    <a:pt x="39" y="42"/>
                  </a:cubicBezTo>
                  <a:cubicBezTo>
                    <a:pt x="80" y="1"/>
                    <a:pt x="147" y="0"/>
                    <a:pt x="189" y="42"/>
                  </a:cubicBezTo>
                  <a:lnTo>
                    <a:pt x="190" y="43"/>
                  </a:lnTo>
                  <a:cubicBezTo>
                    <a:pt x="232" y="84"/>
                    <a:pt x="232" y="152"/>
                    <a:pt x="190" y="194"/>
                  </a:cubicBezTo>
                  <a:cubicBezTo>
                    <a:pt x="169" y="215"/>
                    <a:pt x="141" y="225"/>
                    <a:pt x="114" y="225"/>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39" name="Freeform 38">
              <a:extLst>
                <a:ext uri="{FF2B5EF4-FFF2-40B4-BE49-F238E27FC236}">
                  <a16:creationId xmlns:a16="http://schemas.microsoft.com/office/drawing/2014/main" id="{2426C820-F4BA-044E-BE2E-A77EBF5DFD9C}"/>
                </a:ext>
              </a:extLst>
            </p:cNvPr>
            <p:cNvSpPr>
              <a:spLocks noChangeArrowheads="1"/>
            </p:cNvSpPr>
            <p:nvPr/>
          </p:nvSpPr>
          <p:spPr bwMode="auto">
            <a:xfrm>
              <a:off x="4418807" y="3739356"/>
              <a:ext cx="228600" cy="225425"/>
            </a:xfrm>
            <a:custGeom>
              <a:avLst/>
              <a:gdLst/>
              <a:ahLst/>
              <a:cxnLst>
                <a:cxn ang="0">
                  <a:pos x="516" y="226"/>
                </a:cxn>
                <a:cxn ang="0">
                  <a:pos x="441" y="195"/>
                </a:cxn>
                <a:cxn ang="0">
                  <a:pos x="441" y="45"/>
                </a:cxn>
                <a:cxn ang="0">
                  <a:pos x="444" y="42"/>
                </a:cxn>
                <a:cxn ang="0">
                  <a:pos x="594" y="42"/>
                </a:cxn>
                <a:cxn ang="0">
                  <a:pos x="594" y="193"/>
                </a:cxn>
                <a:cxn ang="0">
                  <a:pos x="592" y="195"/>
                </a:cxn>
                <a:cxn ang="0">
                  <a:pos x="516" y="226"/>
                </a:cxn>
                <a:cxn ang="0">
                  <a:pos x="117" y="625"/>
                </a:cxn>
                <a:cxn ang="0">
                  <a:pos x="42" y="595"/>
                </a:cxn>
                <a:cxn ang="0">
                  <a:pos x="42" y="444"/>
                </a:cxn>
                <a:cxn ang="0">
                  <a:pos x="44" y="441"/>
                </a:cxn>
                <a:cxn ang="0">
                  <a:pos x="195" y="441"/>
                </a:cxn>
                <a:cxn ang="0">
                  <a:pos x="195" y="591"/>
                </a:cxn>
                <a:cxn ang="0">
                  <a:pos x="193" y="594"/>
                </a:cxn>
                <a:cxn ang="0">
                  <a:pos x="117" y="625"/>
                </a:cxn>
              </a:cxnLst>
              <a:rect l="0" t="0" r="r" b="b"/>
              <a:pathLst>
                <a:path w="637" h="626">
                  <a:moveTo>
                    <a:pt x="516" y="226"/>
                  </a:moveTo>
                  <a:cubicBezTo>
                    <a:pt x="489" y="226"/>
                    <a:pt x="462" y="216"/>
                    <a:pt x="441" y="195"/>
                  </a:cubicBezTo>
                  <a:cubicBezTo>
                    <a:pt x="400" y="154"/>
                    <a:pt x="400" y="86"/>
                    <a:pt x="441" y="45"/>
                  </a:cubicBezTo>
                  <a:lnTo>
                    <a:pt x="444" y="42"/>
                  </a:lnTo>
                  <a:cubicBezTo>
                    <a:pt x="485" y="0"/>
                    <a:pt x="553" y="0"/>
                    <a:pt x="594" y="42"/>
                  </a:cubicBezTo>
                  <a:cubicBezTo>
                    <a:pt x="636" y="83"/>
                    <a:pt x="636" y="151"/>
                    <a:pt x="594" y="193"/>
                  </a:cubicBezTo>
                  <a:lnTo>
                    <a:pt x="592" y="195"/>
                  </a:lnTo>
                  <a:cubicBezTo>
                    <a:pt x="571" y="216"/>
                    <a:pt x="544" y="226"/>
                    <a:pt x="516" y="226"/>
                  </a:cubicBezTo>
                  <a:close/>
                  <a:moveTo>
                    <a:pt x="117" y="625"/>
                  </a:moveTo>
                  <a:cubicBezTo>
                    <a:pt x="90" y="625"/>
                    <a:pt x="63" y="615"/>
                    <a:pt x="42" y="595"/>
                  </a:cubicBezTo>
                  <a:cubicBezTo>
                    <a:pt x="0" y="553"/>
                    <a:pt x="0" y="486"/>
                    <a:pt x="42" y="444"/>
                  </a:cubicBezTo>
                  <a:lnTo>
                    <a:pt x="44" y="441"/>
                  </a:lnTo>
                  <a:cubicBezTo>
                    <a:pt x="86" y="399"/>
                    <a:pt x="153" y="399"/>
                    <a:pt x="195" y="441"/>
                  </a:cubicBezTo>
                  <a:cubicBezTo>
                    <a:pt x="237" y="482"/>
                    <a:pt x="237" y="550"/>
                    <a:pt x="195" y="591"/>
                  </a:cubicBezTo>
                  <a:lnTo>
                    <a:pt x="193" y="594"/>
                  </a:lnTo>
                  <a:cubicBezTo>
                    <a:pt x="172" y="615"/>
                    <a:pt x="145" y="625"/>
                    <a:pt x="117" y="625"/>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0" name="Freeform 39">
              <a:extLst>
                <a:ext uri="{FF2B5EF4-FFF2-40B4-BE49-F238E27FC236}">
                  <a16:creationId xmlns:a16="http://schemas.microsoft.com/office/drawing/2014/main" id="{54690865-BDD5-154C-A9B1-3BF1FC717E64}"/>
                </a:ext>
              </a:extLst>
            </p:cNvPr>
            <p:cNvSpPr>
              <a:spLocks noChangeArrowheads="1"/>
            </p:cNvSpPr>
            <p:nvPr/>
          </p:nvSpPr>
          <p:spPr bwMode="auto">
            <a:xfrm>
              <a:off x="4275932" y="4028281"/>
              <a:ext cx="85725" cy="80963"/>
            </a:xfrm>
            <a:custGeom>
              <a:avLst/>
              <a:gdLst/>
              <a:ahLst/>
              <a:cxnLst>
                <a:cxn ang="0">
                  <a:pos x="117" y="224"/>
                </a:cxn>
                <a:cxn ang="0">
                  <a:pos x="41" y="193"/>
                </a:cxn>
                <a:cxn ang="0">
                  <a:pos x="41" y="42"/>
                </a:cxn>
                <a:cxn ang="0">
                  <a:pos x="193" y="42"/>
                </a:cxn>
                <a:cxn ang="0">
                  <a:pos x="193" y="192"/>
                </a:cxn>
                <a:cxn ang="0">
                  <a:pos x="192" y="193"/>
                </a:cxn>
                <a:cxn ang="0">
                  <a:pos x="117" y="224"/>
                </a:cxn>
              </a:cxnLst>
              <a:rect l="0" t="0" r="r" b="b"/>
              <a:pathLst>
                <a:path w="236" h="225">
                  <a:moveTo>
                    <a:pt x="117" y="224"/>
                  </a:moveTo>
                  <a:cubicBezTo>
                    <a:pt x="89" y="224"/>
                    <a:pt x="62" y="214"/>
                    <a:pt x="41" y="193"/>
                  </a:cubicBezTo>
                  <a:cubicBezTo>
                    <a:pt x="0" y="151"/>
                    <a:pt x="0" y="84"/>
                    <a:pt x="41" y="42"/>
                  </a:cubicBezTo>
                  <a:cubicBezTo>
                    <a:pt x="83" y="1"/>
                    <a:pt x="151" y="0"/>
                    <a:pt x="193" y="42"/>
                  </a:cubicBezTo>
                  <a:cubicBezTo>
                    <a:pt x="234" y="83"/>
                    <a:pt x="235" y="150"/>
                    <a:pt x="193" y="192"/>
                  </a:cubicBezTo>
                  <a:lnTo>
                    <a:pt x="192" y="193"/>
                  </a:lnTo>
                  <a:cubicBezTo>
                    <a:pt x="171" y="214"/>
                    <a:pt x="144" y="224"/>
                    <a:pt x="117" y="224"/>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1" name="Freeform 40">
              <a:extLst>
                <a:ext uri="{FF2B5EF4-FFF2-40B4-BE49-F238E27FC236}">
                  <a16:creationId xmlns:a16="http://schemas.microsoft.com/office/drawing/2014/main" id="{31989194-430B-334C-B6F7-C7B2021F949F}"/>
                </a:ext>
              </a:extLst>
            </p:cNvPr>
            <p:cNvSpPr>
              <a:spLocks noChangeArrowheads="1"/>
            </p:cNvSpPr>
            <p:nvPr/>
          </p:nvSpPr>
          <p:spPr bwMode="auto">
            <a:xfrm>
              <a:off x="4150519" y="3178969"/>
              <a:ext cx="57150" cy="53975"/>
            </a:xfrm>
            <a:custGeom>
              <a:avLst/>
              <a:gdLst/>
              <a:ahLst/>
              <a:cxnLst>
                <a:cxn ang="0">
                  <a:pos x="79" y="150"/>
                </a:cxn>
                <a:cxn ang="0">
                  <a:pos x="28" y="130"/>
                </a:cxn>
                <a:cxn ang="0">
                  <a:pos x="28" y="29"/>
                </a:cxn>
                <a:cxn ang="0">
                  <a:pos x="128" y="28"/>
                </a:cxn>
                <a:cxn ang="0">
                  <a:pos x="129" y="29"/>
                </a:cxn>
                <a:cxn ang="0">
                  <a:pos x="129" y="130"/>
                </a:cxn>
                <a:cxn ang="0">
                  <a:pos x="79" y="150"/>
                </a:cxn>
              </a:cxnLst>
              <a:rect l="0" t="0" r="r" b="b"/>
              <a:pathLst>
                <a:path w="158" h="151">
                  <a:moveTo>
                    <a:pt x="79" y="150"/>
                  </a:moveTo>
                  <a:cubicBezTo>
                    <a:pt x="61" y="150"/>
                    <a:pt x="42" y="143"/>
                    <a:pt x="28" y="130"/>
                  </a:cubicBezTo>
                  <a:cubicBezTo>
                    <a:pt x="1" y="102"/>
                    <a:pt x="0" y="56"/>
                    <a:pt x="28" y="29"/>
                  </a:cubicBezTo>
                  <a:cubicBezTo>
                    <a:pt x="56" y="1"/>
                    <a:pt x="100" y="0"/>
                    <a:pt x="128" y="28"/>
                  </a:cubicBezTo>
                  <a:lnTo>
                    <a:pt x="129" y="29"/>
                  </a:lnTo>
                  <a:cubicBezTo>
                    <a:pt x="157" y="57"/>
                    <a:pt x="157" y="102"/>
                    <a:pt x="129" y="130"/>
                  </a:cubicBezTo>
                  <a:cubicBezTo>
                    <a:pt x="115" y="143"/>
                    <a:pt x="97" y="150"/>
                    <a:pt x="79" y="150"/>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2" name="Freeform 41">
              <a:extLst>
                <a:ext uri="{FF2B5EF4-FFF2-40B4-BE49-F238E27FC236}">
                  <a16:creationId xmlns:a16="http://schemas.microsoft.com/office/drawing/2014/main" id="{9392D67F-D5DF-E44C-AFB5-701D6EE414E8}"/>
                </a:ext>
              </a:extLst>
            </p:cNvPr>
            <p:cNvSpPr>
              <a:spLocks noChangeArrowheads="1"/>
            </p:cNvSpPr>
            <p:nvPr/>
          </p:nvSpPr>
          <p:spPr bwMode="auto">
            <a:xfrm>
              <a:off x="4293394" y="3323431"/>
              <a:ext cx="201613" cy="198438"/>
            </a:xfrm>
            <a:custGeom>
              <a:avLst/>
              <a:gdLst/>
              <a:ahLst/>
              <a:cxnLst>
                <a:cxn ang="0">
                  <a:pos x="81" y="152"/>
                </a:cxn>
                <a:cxn ang="0">
                  <a:pos x="31" y="131"/>
                </a:cxn>
                <a:cxn ang="0">
                  <a:pos x="28" y="128"/>
                </a:cxn>
                <a:cxn ang="0">
                  <a:pos x="28" y="28"/>
                </a:cxn>
                <a:cxn ang="0">
                  <a:pos x="128" y="28"/>
                </a:cxn>
                <a:cxn ang="0">
                  <a:pos x="131" y="30"/>
                </a:cxn>
                <a:cxn ang="0">
                  <a:pos x="131" y="131"/>
                </a:cxn>
                <a:cxn ang="0">
                  <a:pos x="81" y="152"/>
                </a:cxn>
                <a:cxn ang="0">
                  <a:pos x="480" y="551"/>
                </a:cxn>
                <a:cxn ang="0">
                  <a:pos x="430" y="530"/>
                </a:cxn>
                <a:cxn ang="0">
                  <a:pos x="427" y="527"/>
                </a:cxn>
                <a:cxn ang="0">
                  <a:pos x="427" y="427"/>
                </a:cxn>
                <a:cxn ang="0">
                  <a:pos x="527" y="427"/>
                </a:cxn>
                <a:cxn ang="0">
                  <a:pos x="530" y="429"/>
                </a:cxn>
                <a:cxn ang="0">
                  <a:pos x="530" y="530"/>
                </a:cxn>
                <a:cxn ang="0">
                  <a:pos x="480" y="551"/>
                </a:cxn>
              </a:cxnLst>
              <a:rect l="0" t="0" r="r" b="b"/>
              <a:pathLst>
                <a:path w="559" h="552">
                  <a:moveTo>
                    <a:pt x="81" y="152"/>
                  </a:moveTo>
                  <a:cubicBezTo>
                    <a:pt x="63" y="152"/>
                    <a:pt x="45" y="145"/>
                    <a:pt x="31" y="131"/>
                  </a:cubicBezTo>
                  <a:lnTo>
                    <a:pt x="28" y="128"/>
                  </a:lnTo>
                  <a:cubicBezTo>
                    <a:pt x="0" y="100"/>
                    <a:pt x="0" y="56"/>
                    <a:pt x="28" y="28"/>
                  </a:cubicBezTo>
                  <a:cubicBezTo>
                    <a:pt x="56" y="0"/>
                    <a:pt x="101" y="0"/>
                    <a:pt x="128" y="28"/>
                  </a:cubicBezTo>
                  <a:lnTo>
                    <a:pt x="131" y="30"/>
                  </a:lnTo>
                  <a:cubicBezTo>
                    <a:pt x="159" y="58"/>
                    <a:pt x="159" y="103"/>
                    <a:pt x="131" y="131"/>
                  </a:cubicBezTo>
                  <a:cubicBezTo>
                    <a:pt x="117" y="145"/>
                    <a:pt x="99" y="152"/>
                    <a:pt x="81" y="152"/>
                  </a:cubicBezTo>
                  <a:close/>
                  <a:moveTo>
                    <a:pt x="480" y="551"/>
                  </a:moveTo>
                  <a:cubicBezTo>
                    <a:pt x="462" y="551"/>
                    <a:pt x="444" y="544"/>
                    <a:pt x="430" y="530"/>
                  </a:cubicBezTo>
                  <a:lnTo>
                    <a:pt x="427" y="527"/>
                  </a:lnTo>
                  <a:cubicBezTo>
                    <a:pt x="399" y="500"/>
                    <a:pt x="399" y="455"/>
                    <a:pt x="427" y="427"/>
                  </a:cubicBezTo>
                  <a:cubicBezTo>
                    <a:pt x="455" y="399"/>
                    <a:pt x="500" y="399"/>
                    <a:pt x="527" y="427"/>
                  </a:cubicBezTo>
                  <a:lnTo>
                    <a:pt x="530" y="429"/>
                  </a:lnTo>
                  <a:cubicBezTo>
                    <a:pt x="558" y="457"/>
                    <a:pt x="558" y="502"/>
                    <a:pt x="530" y="530"/>
                  </a:cubicBezTo>
                  <a:cubicBezTo>
                    <a:pt x="516" y="544"/>
                    <a:pt x="498" y="551"/>
                    <a:pt x="480" y="551"/>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3" name="Freeform 42">
              <a:extLst>
                <a:ext uri="{FF2B5EF4-FFF2-40B4-BE49-F238E27FC236}">
                  <a16:creationId xmlns:a16="http://schemas.microsoft.com/office/drawing/2014/main" id="{0D552161-A057-AB4E-89B4-813191840940}"/>
                </a:ext>
              </a:extLst>
            </p:cNvPr>
            <p:cNvSpPr>
              <a:spLocks noChangeArrowheads="1"/>
            </p:cNvSpPr>
            <p:nvPr/>
          </p:nvSpPr>
          <p:spPr bwMode="auto">
            <a:xfrm>
              <a:off x="4582319" y="3610769"/>
              <a:ext cx="55563" cy="53975"/>
            </a:xfrm>
            <a:custGeom>
              <a:avLst/>
              <a:gdLst/>
              <a:ahLst/>
              <a:cxnLst>
                <a:cxn ang="0">
                  <a:pos x="76" y="151"/>
                </a:cxn>
                <a:cxn ang="0">
                  <a:pos x="26" y="130"/>
                </a:cxn>
                <a:cxn ang="0">
                  <a:pos x="10" y="54"/>
                </a:cxn>
                <a:cxn ang="0">
                  <a:pos x="26" y="28"/>
                </a:cxn>
                <a:cxn ang="0">
                  <a:pos x="126" y="28"/>
                </a:cxn>
                <a:cxn ang="0">
                  <a:pos x="127" y="29"/>
                </a:cxn>
                <a:cxn ang="0">
                  <a:pos x="127" y="129"/>
                </a:cxn>
                <a:cxn ang="0">
                  <a:pos x="76" y="151"/>
                </a:cxn>
              </a:cxnLst>
              <a:rect l="0" t="0" r="r" b="b"/>
              <a:pathLst>
                <a:path w="156" h="152">
                  <a:moveTo>
                    <a:pt x="76" y="151"/>
                  </a:moveTo>
                  <a:cubicBezTo>
                    <a:pt x="58" y="151"/>
                    <a:pt x="40" y="144"/>
                    <a:pt x="26" y="130"/>
                  </a:cubicBezTo>
                  <a:cubicBezTo>
                    <a:pt x="5" y="110"/>
                    <a:pt x="0" y="80"/>
                    <a:pt x="10" y="54"/>
                  </a:cubicBezTo>
                  <a:cubicBezTo>
                    <a:pt x="13" y="45"/>
                    <a:pt x="18" y="36"/>
                    <a:pt x="26" y="28"/>
                  </a:cubicBezTo>
                  <a:cubicBezTo>
                    <a:pt x="54" y="1"/>
                    <a:pt x="98" y="0"/>
                    <a:pt x="126" y="28"/>
                  </a:cubicBezTo>
                  <a:lnTo>
                    <a:pt x="127" y="29"/>
                  </a:lnTo>
                  <a:cubicBezTo>
                    <a:pt x="155" y="57"/>
                    <a:pt x="155" y="102"/>
                    <a:pt x="127" y="129"/>
                  </a:cubicBezTo>
                  <a:cubicBezTo>
                    <a:pt x="113" y="144"/>
                    <a:pt x="94" y="151"/>
                    <a:pt x="76" y="151"/>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4" name="Freeform 43">
              <a:extLst>
                <a:ext uri="{FF2B5EF4-FFF2-40B4-BE49-F238E27FC236}">
                  <a16:creationId xmlns:a16="http://schemas.microsoft.com/office/drawing/2014/main" id="{05C3B3FD-CB4A-094E-A401-8CF49B027A74}"/>
                </a:ext>
              </a:extLst>
            </p:cNvPr>
            <p:cNvSpPr>
              <a:spLocks noChangeArrowheads="1"/>
            </p:cNvSpPr>
            <p:nvPr/>
          </p:nvSpPr>
          <p:spPr bwMode="auto">
            <a:xfrm>
              <a:off x="4293394" y="3753644"/>
              <a:ext cx="201613" cy="198437"/>
            </a:xfrm>
            <a:custGeom>
              <a:avLst/>
              <a:gdLst/>
              <a:ahLst/>
              <a:cxnLst>
                <a:cxn ang="0">
                  <a:pos x="477" y="152"/>
                </a:cxn>
                <a:cxn ang="0">
                  <a:pos x="427" y="131"/>
                </a:cxn>
                <a:cxn ang="0">
                  <a:pos x="427" y="31"/>
                </a:cxn>
                <a:cxn ang="0">
                  <a:pos x="430" y="28"/>
                </a:cxn>
                <a:cxn ang="0">
                  <a:pos x="530" y="28"/>
                </a:cxn>
                <a:cxn ang="0">
                  <a:pos x="530" y="128"/>
                </a:cxn>
                <a:cxn ang="0">
                  <a:pos x="528" y="131"/>
                </a:cxn>
                <a:cxn ang="0">
                  <a:pos x="477" y="152"/>
                </a:cxn>
                <a:cxn ang="0">
                  <a:pos x="78" y="551"/>
                </a:cxn>
                <a:cxn ang="0">
                  <a:pos x="28" y="530"/>
                </a:cxn>
                <a:cxn ang="0">
                  <a:pos x="28" y="430"/>
                </a:cxn>
                <a:cxn ang="0">
                  <a:pos x="31" y="427"/>
                </a:cxn>
                <a:cxn ang="0">
                  <a:pos x="131" y="427"/>
                </a:cxn>
                <a:cxn ang="0">
                  <a:pos x="131" y="528"/>
                </a:cxn>
                <a:cxn ang="0">
                  <a:pos x="128" y="530"/>
                </a:cxn>
                <a:cxn ang="0">
                  <a:pos x="78" y="551"/>
                </a:cxn>
              </a:cxnLst>
              <a:rect l="0" t="0" r="r" b="b"/>
              <a:pathLst>
                <a:path w="559" h="552">
                  <a:moveTo>
                    <a:pt x="477" y="152"/>
                  </a:moveTo>
                  <a:cubicBezTo>
                    <a:pt x="459" y="152"/>
                    <a:pt x="441" y="145"/>
                    <a:pt x="427" y="131"/>
                  </a:cubicBezTo>
                  <a:cubicBezTo>
                    <a:pt x="399" y="103"/>
                    <a:pt x="399" y="58"/>
                    <a:pt x="427" y="31"/>
                  </a:cubicBezTo>
                  <a:lnTo>
                    <a:pt x="430" y="28"/>
                  </a:lnTo>
                  <a:cubicBezTo>
                    <a:pt x="458" y="0"/>
                    <a:pt x="502" y="0"/>
                    <a:pt x="530" y="28"/>
                  </a:cubicBezTo>
                  <a:cubicBezTo>
                    <a:pt x="558" y="56"/>
                    <a:pt x="558" y="101"/>
                    <a:pt x="530" y="128"/>
                  </a:cubicBezTo>
                  <a:lnTo>
                    <a:pt x="528" y="131"/>
                  </a:lnTo>
                  <a:cubicBezTo>
                    <a:pt x="514" y="145"/>
                    <a:pt x="495" y="152"/>
                    <a:pt x="477" y="152"/>
                  </a:cubicBezTo>
                  <a:close/>
                  <a:moveTo>
                    <a:pt x="78" y="551"/>
                  </a:moveTo>
                  <a:cubicBezTo>
                    <a:pt x="60" y="551"/>
                    <a:pt x="42" y="544"/>
                    <a:pt x="28" y="530"/>
                  </a:cubicBezTo>
                  <a:cubicBezTo>
                    <a:pt x="0" y="503"/>
                    <a:pt x="0" y="458"/>
                    <a:pt x="28" y="430"/>
                  </a:cubicBezTo>
                  <a:lnTo>
                    <a:pt x="31" y="427"/>
                  </a:lnTo>
                  <a:cubicBezTo>
                    <a:pt x="58" y="399"/>
                    <a:pt x="103" y="399"/>
                    <a:pt x="131" y="427"/>
                  </a:cubicBezTo>
                  <a:cubicBezTo>
                    <a:pt x="159" y="455"/>
                    <a:pt x="159" y="500"/>
                    <a:pt x="131" y="528"/>
                  </a:cubicBezTo>
                  <a:lnTo>
                    <a:pt x="128" y="530"/>
                  </a:lnTo>
                  <a:cubicBezTo>
                    <a:pt x="114" y="544"/>
                    <a:pt x="96" y="551"/>
                    <a:pt x="78" y="551"/>
                  </a:cubicBezTo>
                  <a:close/>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sp>
          <p:nvSpPr>
            <p:cNvPr id="45" name="Freeform 44">
              <a:extLst>
                <a:ext uri="{FF2B5EF4-FFF2-40B4-BE49-F238E27FC236}">
                  <a16:creationId xmlns:a16="http://schemas.microsoft.com/office/drawing/2014/main" id="{98F6BF52-C91F-2349-8816-726D0BCDF3B4}"/>
                </a:ext>
              </a:extLst>
            </p:cNvPr>
            <p:cNvSpPr>
              <a:spLocks noChangeArrowheads="1"/>
            </p:cNvSpPr>
            <p:nvPr/>
          </p:nvSpPr>
          <p:spPr bwMode="auto">
            <a:xfrm>
              <a:off x="4150519" y="4040981"/>
              <a:ext cx="57150" cy="53975"/>
            </a:xfrm>
            <a:custGeom>
              <a:avLst/>
              <a:gdLst/>
              <a:ahLst/>
              <a:cxnLst>
                <a:cxn ang="0">
                  <a:pos x="78" y="150"/>
                </a:cxn>
                <a:cxn ang="0">
                  <a:pos x="28" y="129"/>
                </a:cxn>
                <a:cxn ang="0">
                  <a:pos x="28" y="28"/>
                </a:cxn>
                <a:cxn ang="0">
                  <a:pos x="129" y="28"/>
                </a:cxn>
                <a:cxn ang="0">
                  <a:pos x="130" y="128"/>
                </a:cxn>
                <a:cxn ang="0">
                  <a:pos x="129" y="129"/>
                </a:cxn>
                <a:cxn ang="0">
                  <a:pos x="78" y="150"/>
                </a:cxn>
              </a:cxnLst>
              <a:rect l="0" t="0" r="r" b="b"/>
              <a:pathLst>
                <a:path w="159" h="151">
                  <a:moveTo>
                    <a:pt x="78" y="150"/>
                  </a:moveTo>
                  <a:cubicBezTo>
                    <a:pt x="60" y="150"/>
                    <a:pt x="42" y="143"/>
                    <a:pt x="28" y="129"/>
                  </a:cubicBezTo>
                  <a:cubicBezTo>
                    <a:pt x="0" y="101"/>
                    <a:pt x="0" y="56"/>
                    <a:pt x="28" y="28"/>
                  </a:cubicBezTo>
                  <a:cubicBezTo>
                    <a:pt x="56" y="1"/>
                    <a:pt x="102" y="0"/>
                    <a:pt x="129" y="28"/>
                  </a:cubicBezTo>
                  <a:cubicBezTo>
                    <a:pt x="157" y="55"/>
                    <a:pt x="158" y="100"/>
                    <a:pt x="130" y="128"/>
                  </a:cubicBezTo>
                  <a:lnTo>
                    <a:pt x="129" y="129"/>
                  </a:lnTo>
                  <a:cubicBezTo>
                    <a:pt x="115" y="143"/>
                    <a:pt x="97" y="150"/>
                    <a:pt x="78" y="150"/>
                  </a:cubicBezTo>
                </a:path>
              </a:pathLst>
            </a:custGeom>
            <a:grpFill/>
            <a:ln w="9525" cap="flat">
              <a:noFill/>
              <a:bevel/>
              <a:headEnd/>
              <a:tailEnd/>
            </a:ln>
            <a:effectLst/>
          </p:spPr>
          <p:txBody>
            <a:bodyPr wrap="none" anchor="ctr">
              <a:prstTxWarp prst="textNoShape">
                <a:avLst/>
              </a:prstTxWarp>
            </a:bodyP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01" charset="0"/>
                <a:defRPr kern="1200">
                  <a:solidFill>
                    <a:schemeClr val="tx1"/>
                  </a:solidFill>
                  <a:latin typeface="Arial" pitchFamily="-101" charset="0"/>
                  <a:ea typeface="+mn-ea"/>
                  <a:cs typeface="+mn-cs"/>
                </a:defRPr>
              </a:lvl5pPr>
              <a:lvl6pPr marL="2286000" algn="l" defTabSz="457200" rtl="0" eaLnBrk="1" latinLnBrk="0" hangingPunct="1">
                <a:defRPr kern="1200">
                  <a:solidFill>
                    <a:schemeClr val="tx1"/>
                  </a:solidFill>
                  <a:latin typeface="Arial" pitchFamily="-101" charset="0"/>
                  <a:ea typeface="+mn-ea"/>
                  <a:cs typeface="+mn-cs"/>
                </a:defRPr>
              </a:lvl6pPr>
              <a:lvl7pPr marL="2743200" algn="l" defTabSz="457200" rtl="0" eaLnBrk="1" latinLnBrk="0" hangingPunct="1">
                <a:defRPr kern="1200">
                  <a:solidFill>
                    <a:schemeClr val="tx1"/>
                  </a:solidFill>
                  <a:latin typeface="Arial" pitchFamily="-101" charset="0"/>
                  <a:ea typeface="+mn-ea"/>
                  <a:cs typeface="+mn-cs"/>
                </a:defRPr>
              </a:lvl7pPr>
              <a:lvl8pPr marL="3200400" algn="l" defTabSz="457200" rtl="0" eaLnBrk="1" latinLnBrk="0" hangingPunct="1">
                <a:defRPr kern="1200">
                  <a:solidFill>
                    <a:schemeClr val="tx1"/>
                  </a:solidFill>
                  <a:latin typeface="Arial" pitchFamily="-101" charset="0"/>
                  <a:ea typeface="+mn-ea"/>
                  <a:cs typeface="+mn-cs"/>
                </a:defRPr>
              </a:lvl8pPr>
              <a:lvl9pPr marL="3657600" algn="l" defTabSz="457200" rtl="0" eaLnBrk="1" latinLnBrk="0" hangingPunct="1">
                <a:defRPr kern="1200">
                  <a:solidFill>
                    <a:schemeClr val="tx1"/>
                  </a:solidFill>
                  <a:latin typeface="Arial" pitchFamily="-101" charset="0"/>
                  <a:ea typeface="+mn-ea"/>
                  <a:cs typeface="+mn-cs"/>
                </a:defRPr>
              </a:lvl9pPr>
            </a:lstStyle>
            <a:p>
              <a:endParaRPr lang="en-US" sz="1800" dirty="0"/>
            </a:p>
          </p:txBody>
        </p:sp>
      </p:grpSp>
      <p:pic>
        <p:nvPicPr>
          <p:cNvPr id="46" name="Graphic 45">
            <a:extLst>
              <a:ext uri="{FF2B5EF4-FFF2-40B4-BE49-F238E27FC236}">
                <a16:creationId xmlns:a16="http://schemas.microsoft.com/office/drawing/2014/main" id="{E12124F4-BF1F-954F-A4A8-150C2B8DA2AC}"/>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5090" y="1373881"/>
            <a:ext cx="1144346" cy="1144346"/>
          </a:xfrm>
          <a:prstGeom prst="rect">
            <a:avLst/>
          </a:prstGeom>
        </p:spPr>
      </p:pic>
      <p:grpSp>
        <p:nvGrpSpPr>
          <p:cNvPr id="47" name="Group 46">
            <a:extLst>
              <a:ext uri="{FF2B5EF4-FFF2-40B4-BE49-F238E27FC236}">
                <a16:creationId xmlns:a16="http://schemas.microsoft.com/office/drawing/2014/main" id="{3453C3CD-81AF-7B46-A10D-46C8ABA39FEC}"/>
              </a:ext>
            </a:extLst>
          </p:cNvPr>
          <p:cNvGrpSpPr/>
          <p:nvPr userDrawn="1"/>
        </p:nvGrpSpPr>
        <p:grpSpPr>
          <a:xfrm>
            <a:off x="857329" y="1132909"/>
            <a:ext cx="1305212" cy="1544474"/>
            <a:chOff x="803315" y="1052793"/>
            <a:chExt cx="1440077" cy="1704063"/>
          </a:xfrm>
        </p:grpSpPr>
        <p:pic>
          <p:nvPicPr>
            <p:cNvPr id="48" name="Picture 47">
              <a:extLst>
                <a:ext uri="{FF2B5EF4-FFF2-40B4-BE49-F238E27FC236}">
                  <a16:creationId xmlns:a16="http://schemas.microsoft.com/office/drawing/2014/main" id="{682FD8B4-88BE-8F45-99F2-E9059D117E0C}"/>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40396" y="1431601"/>
              <a:ext cx="902996" cy="1325255"/>
            </a:xfrm>
            <a:prstGeom prst="rect">
              <a:avLst/>
            </a:prstGeom>
          </p:spPr>
        </p:pic>
        <p:grpSp>
          <p:nvGrpSpPr>
            <p:cNvPr id="49" name="Group 48">
              <a:extLst>
                <a:ext uri="{FF2B5EF4-FFF2-40B4-BE49-F238E27FC236}">
                  <a16:creationId xmlns:a16="http://schemas.microsoft.com/office/drawing/2014/main" id="{9D648A96-66E4-8048-A293-37A97EDCF46D}"/>
                </a:ext>
              </a:extLst>
            </p:cNvPr>
            <p:cNvGrpSpPr/>
            <p:nvPr/>
          </p:nvGrpSpPr>
          <p:grpSpPr>
            <a:xfrm>
              <a:off x="1502481" y="1052793"/>
              <a:ext cx="471417" cy="1234132"/>
              <a:chOff x="6413164" y="901335"/>
              <a:chExt cx="1740769" cy="4557187"/>
            </a:xfrm>
          </p:grpSpPr>
          <p:pic>
            <p:nvPicPr>
              <p:cNvPr id="51" name="Picture 50">
                <a:extLst>
                  <a:ext uri="{FF2B5EF4-FFF2-40B4-BE49-F238E27FC236}">
                    <a16:creationId xmlns:a16="http://schemas.microsoft.com/office/drawing/2014/main" id="{17EFF7B1-DF5B-8C45-B87B-296600FCD3F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13164" y="901335"/>
                <a:ext cx="1740769" cy="1367372"/>
              </a:xfrm>
              <a:prstGeom prst="rect">
                <a:avLst/>
              </a:prstGeom>
            </p:spPr>
          </p:pic>
          <p:pic>
            <p:nvPicPr>
              <p:cNvPr id="52" name="Picture 51">
                <a:extLst>
                  <a:ext uri="{FF2B5EF4-FFF2-40B4-BE49-F238E27FC236}">
                    <a16:creationId xmlns:a16="http://schemas.microsoft.com/office/drawing/2014/main" id="{153CDF97-3AF9-804E-A456-6BB72B81269A}"/>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16200000">
                <a:off x="5491484" y="3427426"/>
                <a:ext cx="3575414" cy="486777"/>
              </a:xfrm>
              <a:prstGeom prst="rect">
                <a:avLst/>
              </a:prstGeom>
            </p:spPr>
          </p:pic>
        </p:grpSp>
        <p:pic>
          <p:nvPicPr>
            <p:cNvPr id="50" name="Picture 49">
              <a:extLst>
                <a:ext uri="{FF2B5EF4-FFF2-40B4-BE49-F238E27FC236}">
                  <a16:creationId xmlns:a16="http://schemas.microsoft.com/office/drawing/2014/main" id="{00A384A1-822A-BE46-B928-21EC308E80A6}"/>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3315" y="1459891"/>
              <a:ext cx="1209864" cy="1189941"/>
            </a:xfrm>
            <a:prstGeom prst="rect">
              <a:avLst/>
            </a:prstGeom>
          </p:spPr>
        </p:pic>
      </p:grpSp>
      <p:pic>
        <p:nvPicPr>
          <p:cNvPr id="53" name="Picture 52" descr="A person sitting at a table using a computer&#10;&#10;Description automatically generated">
            <a:extLst>
              <a:ext uri="{FF2B5EF4-FFF2-40B4-BE49-F238E27FC236}">
                <a16:creationId xmlns:a16="http://schemas.microsoft.com/office/drawing/2014/main" id="{2AEF0913-4CEC-2D47-86C1-5BD6A70A9E03}"/>
              </a:ext>
            </a:extLst>
          </p:cNvPr>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513067" y="3158467"/>
            <a:ext cx="1624464" cy="1224122"/>
          </a:xfrm>
          <a:prstGeom prst="rect">
            <a:avLst/>
          </a:prstGeom>
        </p:spPr>
      </p:pic>
      <p:grpSp>
        <p:nvGrpSpPr>
          <p:cNvPr id="54" name="Group 53">
            <a:extLst>
              <a:ext uri="{FF2B5EF4-FFF2-40B4-BE49-F238E27FC236}">
                <a16:creationId xmlns:a16="http://schemas.microsoft.com/office/drawing/2014/main" id="{057C552D-CFD9-0D4D-BC00-ED2830867C72}"/>
              </a:ext>
            </a:extLst>
          </p:cNvPr>
          <p:cNvGrpSpPr/>
          <p:nvPr userDrawn="1"/>
        </p:nvGrpSpPr>
        <p:grpSpPr>
          <a:xfrm>
            <a:off x="343322" y="4283813"/>
            <a:ext cx="753581" cy="171255"/>
            <a:chOff x="4884069" y="2115031"/>
            <a:chExt cx="1186142" cy="269557"/>
          </a:xfrm>
          <a:solidFill>
            <a:schemeClr val="accent1"/>
          </a:solidFill>
        </p:grpSpPr>
        <p:sp>
          <p:nvSpPr>
            <p:cNvPr id="55" name="Freeform 54">
              <a:extLst>
                <a:ext uri="{FF2B5EF4-FFF2-40B4-BE49-F238E27FC236}">
                  <a16:creationId xmlns:a16="http://schemas.microsoft.com/office/drawing/2014/main" id="{B7F5DD09-FC59-094F-A98A-D053E9CA94B9}"/>
                </a:ext>
              </a:extLst>
            </p:cNvPr>
            <p:cNvSpPr/>
            <p:nvPr/>
          </p:nvSpPr>
          <p:spPr>
            <a:xfrm>
              <a:off x="5764414" y="2115031"/>
              <a:ext cx="305797" cy="269557"/>
            </a:xfrm>
            <a:custGeom>
              <a:avLst/>
              <a:gdLst>
                <a:gd name="connsiteX0" fmla="*/ 16193 w 305797"/>
                <a:gd name="connsiteY0" fmla="*/ 269558 h 269557"/>
                <a:gd name="connsiteX1" fmla="*/ 174308 w 305797"/>
                <a:gd name="connsiteY1" fmla="*/ 269558 h 269557"/>
                <a:gd name="connsiteX2" fmla="*/ 188882 w 305797"/>
                <a:gd name="connsiteY2" fmla="*/ 260033 h 269557"/>
                <a:gd name="connsiteX3" fmla="*/ 304134 w 305797"/>
                <a:gd name="connsiteY3" fmla="*/ 23336 h 269557"/>
                <a:gd name="connsiteX4" fmla="*/ 296743 w 305797"/>
                <a:gd name="connsiteY4" fmla="*/ 1661 h 269557"/>
                <a:gd name="connsiteX5" fmla="*/ 289561 w 305797"/>
                <a:gd name="connsiteY5" fmla="*/ 0 h 269557"/>
                <a:gd name="connsiteX6" fmla="*/ 131446 w 305797"/>
                <a:gd name="connsiteY6" fmla="*/ 0 h 269557"/>
                <a:gd name="connsiteX7" fmla="*/ 116873 w 305797"/>
                <a:gd name="connsiteY7" fmla="*/ 9525 h 269557"/>
                <a:gd name="connsiteX8" fmla="*/ 1620 w 305797"/>
                <a:gd name="connsiteY8" fmla="*/ 246317 h 269557"/>
                <a:gd name="connsiteX9" fmla="*/ 9145 w 305797"/>
                <a:gd name="connsiteY9" fmla="*/ 267943 h 269557"/>
                <a:gd name="connsiteX10" fmla="*/ 16193 w 305797"/>
                <a:gd name="connsiteY10" fmla="*/ 269558 h 2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797" h="269557">
                  <a:moveTo>
                    <a:pt x="16193" y="269558"/>
                  </a:moveTo>
                  <a:lnTo>
                    <a:pt x="174308" y="269558"/>
                  </a:lnTo>
                  <a:cubicBezTo>
                    <a:pt x="180604" y="269486"/>
                    <a:pt x="186291" y="265771"/>
                    <a:pt x="188882" y="260033"/>
                  </a:cubicBezTo>
                  <a:lnTo>
                    <a:pt x="304134" y="23336"/>
                  </a:lnTo>
                  <a:cubicBezTo>
                    <a:pt x="308077" y="15311"/>
                    <a:pt x="304772" y="5606"/>
                    <a:pt x="296743" y="1661"/>
                  </a:cubicBezTo>
                  <a:cubicBezTo>
                    <a:pt x="294514" y="562"/>
                    <a:pt x="292056" y="-7"/>
                    <a:pt x="289561" y="0"/>
                  </a:cubicBezTo>
                  <a:lnTo>
                    <a:pt x="131446" y="0"/>
                  </a:lnTo>
                  <a:cubicBezTo>
                    <a:pt x="125159" y="94"/>
                    <a:pt x="119482" y="3802"/>
                    <a:pt x="116873" y="9525"/>
                  </a:cubicBezTo>
                  <a:lnTo>
                    <a:pt x="1620" y="246317"/>
                  </a:lnTo>
                  <a:cubicBezTo>
                    <a:pt x="-2276" y="254368"/>
                    <a:pt x="1096" y="264050"/>
                    <a:pt x="9145" y="267943"/>
                  </a:cubicBezTo>
                  <a:cubicBezTo>
                    <a:pt x="11345" y="269005"/>
                    <a:pt x="13755" y="269557"/>
                    <a:pt x="16193" y="269558"/>
                  </a:cubicBezTo>
                  <a:close/>
                </a:path>
              </a:pathLst>
            </a:custGeom>
            <a:grpFill/>
            <a:ln w="9525" cap="flat">
              <a:noFill/>
              <a:prstDash val="solid"/>
              <a:miter/>
            </a:ln>
          </p:spPr>
          <p:txBody>
            <a:bodyPr rtlCol="0" anchor="ctr"/>
            <a:lstStyle/>
            <a:p>
              <a:endParaRPr lang="en-US" sz="1800" dirty="0"/>
            </a:p>
          </p:txBody>
        </p:sp>
        <p:sp>
          <p:nvSpPr>
            <p:cNvPr id="56" name="Freeform 55">
              <a:extLst>
                <a:ext uri="{FF2B5EF4-FFF2-40B4-BE49-F238E27FC236}">
                  <a16:creationId xmlns:a16="http://schemas.microsoft.com/office/drawing/2014/main" id="{AB84BEFF-7C33-0B43-B59D-C03E052FBBA3}"/>
                </a:ext>
              </a:extLst>
            </p:cNvPr>
            <p:cNvSpPr/>
            <p:nvPr/>
          </p:nvSpPr>
          <p:spPr>
            <a:xfrm>
              <a:off x="5470915" y="2115412"/>
              <a:ext cx="305937" cy="269176"/>
            </a:xfrm>
            <a:custGeom>
              <a:avLst/>
              <a:gdLst>
                <a:gd name="connsiteX0" fmla="*/ 16238 w 305937"/>
                <a:gd name="connsiteY0" fmla="*/ 269177 h 269176"/>
                <a:gd name="connsiteX1" fmla="*/ 174353 w 305937"/>
                <a:gd name="connsiteY1" fmla="*/ 269177 h 269176"/>
                <a:gd name="connsiteX2" fmla="*/ 188926 w 305937"/>
                <a:gd name="connsiteY2" fmla="*/ 259652 h 269176"/>
                <a:gd name="connsiteX3" fmla="*/ 304274 w 305937"/>
                <a:gd name="connsiteY3" fmla="*/ 23336 h 269176"/>
                <a:gd name="connsiteX4" fmla="*/ 296883 w 305937"/>
                <a:gd name="connsiteY4" fmla="*/ 1661 h 269176"/>
                <a:gd name="connsiteX5" fmla="*/ 289701 w 305937"/>
                <a:gd name="connsiteY5" fmla="*/ 0 h 269176"/>
                <a:gd name="connsiteX6" fmla="*/ 131586 w 305937"/>
                <a:gd name="connsiteY6" fmla="*/ 0 h 269176"/>
                <a:gd name="connsiteX7" fmla="*/ 117012 w 305937"/>
                <a:gd name="connsiteY7" fmla="*/ 9525 h 269176"/>
                <a:gd name="connsiteX8" fmla="*/ 1665 w 305937"/>
                <a:gd name="connsiteY8" fmla="*/ 245840 h 269176"/>
                <a:gd name="connsiteX9" fmla="*/ 9052 w 305937"/>
                <a:gd name="connsiteY9" fmla="*/ 267515 h 269176"/>
                <a:gd name="connsiteX10" fmla="*/ 16238 w 305937"/>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937" h="269176">
                  <a:moveTo>
                    <a:pt x="16238" y="269177"/>
                  </a:moveTo>
                  <a:lnTo>
                    <a:pt x="174353" y="269177"/>
                  </a:lnTo>
                  <a:cubicBezTo>
                    <a:pt x="180657" y="269129"/>
                    <a:pt x="186352" y="265407"/>
                    <a:pt x="188926" y="259652"/>
                  </a:cubicBezTo>
                  <a:lnTo>
                    <a:pt x="304274" y="23336"/>
                  </a:lnTo>
                  <a:cubicBezTo>
                    <a:pt x="308217" y="15311"/>
                    <a:pt x="304912" y="5606"/>
                    <a:pt x="296883" y="1661"/>
                  </a:cubicBezTo>
                  <a:cubicBezTo>
                    <a:pt x="294654" y="562"/>
                    <a:pt x="292196" y="-7"/>
                    <a:pt x="289701" y="0"/>
                  </a:cubicBezTo>
                  <a:lnTo>
                    <a:pt x="131586" y="0"/>
                  </a:lnTo>
                  <a:cubicBezTo>
                    <a:pt x="125289" y="71"/>
                    <a:pt x="119605" y="3786"/>
                    <a:pt x="117012"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dirty="0"/>
            </a:p>
          </p:txBody>
        </p:sp>
        <p:sp>
          <p:nvSpPr>
            <p:cNvPr id="57" name="Freeform 56">
              <a:extLst>
                <a:ext uri="{FF2B5EF4-FFF2-40B4-BE49-F238E27FC236}">
                  <a16:creationId xmlns:a16="http://schemas.microsoft.com/office/drawing/2014/main" id="{FC3169CD-AA32-A74F-ACCB-028058C8EE83}"/>
                </a:ext>
              </a:extLst>
            </p:cNvPr>
            <p:cNvSpPr/>
            <p:nvPr/>
          </p:nvSpPr>
          <p:spPr>
            <a:xfrm>
              <a:off x="5177473" y="2115412"/>
              <a:ext cx="305881" cy="269176"/>
            </a:xfrm>
            <a:custGeom>
              <a:avLst/>
              <a:gdLst>
                <a:gd name="connsiteX0" fmla="*/ 16238 w 305881"/>
                <a:gd name="connsiteY0" fmla="*/ 269176 h 269176"/>
                <a:gd name="connsiteX1" fmla="*/ 174353 w 305881"/>
                <a:gd name="connsiteY1" fmla="*/ 269176 h 269176"/>
                <a:gd name="connsiteX2" fmla="*/ 188926 w 305881"/>
                <a:gd name="connsiteY2" fmla="*/ 259651 h 269176"/>
                <a:gd name="connsiteX3" fmla="*/ 304274 w 305881"/>
                <a:gd name="connsiteY3" fmla="*/ 23336 h 269176"/>
                <a:gd name="connsiteX4" fmla="*/ 296639 w 305881"/>
                <a:gd name="connsiteY4" fmla="*/ 1604 h 269176"/>
                <a:gd name="connsiteX5" fmla="*/ 289605 w 305881"/>
                <a:gd name="connsiteY5" fmla="*/ 0 h 269176"/>
                <a:gd name="connsiteX6" fmla="*/ 131586 w 305881"/>
                <a:gd name="connsiteY6" fmla="*/ 0 h 269176"/>
                <a:gd name="connsiteX7" fmla="*/ 116917 w 305881"/>
                <a:gd name="connsiteY7" fmla="*/ 9525 h 269176"/>
                <a:gd name="connsiteX8" fmla="*/ 1665 w 305881"/>
                <a:gd name="connsiteY8" fmla="*/ 245840 h 269176"/>
                <a:gd name="connsiteX9" fmla="*/ 9052 w 305881"/>
                <a:gd name="connsiteY9" fmla="*/ 267515 h 269176"/>
                <a:gd name="connsiteX10" fmla="*/ 16238 w 305881"/>
                <a:gd name="connsiteY10" fmla="*/ 269176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81" h="269176">
                  <a:moveTo>
                    <a:pt x="16238" y="269176"/>
                  </a:moveTo>
                  <a:lnTo>
                    <a:pt x="174353" y="269176"/>
                  </a:lnTo>
                  <a:cubicBezTo>
                    <a:pt x="180657" y="269129"/>
                    <a:pt x="186353" y="265406"/>
                    <a:pt x="188926" y="259651"/>
                  </a:cubicBezTo>
                  <a:lnTo>
                    <a:pt x="304274" y="23336"/>
                  </a:lnTo>
                  <a:cubicBezTo>
                    <a:pt x="308167" y="15227"/>
                    <a:pt x="304748" y="5497"/>
                    <a:pt x="296639" y="1604"/>
                  </a:cubicBezTo>
                  <a:cubicBezTo>
                    <a:pt x="294444" y="551"/>
                    <a:pt x="292040" y="2"/>
                    <a:pt x="289605" y="0"/>
                  </a:cubicBezTo>
                  <a:lnTo>
                    <a:pt x="131586" y="0"/>
                  </a:lnTo>
                  <a:cubicBezTo>
                    <a:pt x="125269" y="81"/>
                    <a:pt x="119561" y="3787"/>
                    <a:pt x="116917" y="9525"/>
                  </a:cubicBezTo>
                  <a:lnTo>
                    <a:pt x="1665" y="245840"/>
                  </a:lnTo>
                  <a:cubicBezTo>
                    <a:pt x="-2281" y="253866"/>
                    <a:pt x="1026" y="263570"/>
                    <a:pt x="9052" y="267515"/>
                  </a:cubicBezTo>
                  <a:cubicBezTo>
                    <a:pt x="11288" y="268615"/>
                    <a:pt x="13747" y="269183"/>
                    <a:pt x="16238" y="269176"/>
                  </a:cubicBezTo>
                  <a:close/>
                </a:path>
              </a:pathLst>
            </a:custGeom>
            <a:grpFill/>
            <a:ln w="9525" cap="flat">
              <a:noFill/>
              <a:prstDash val="solid"/>
              <a:miter/>
            </a:ln>
          </p:spPr>
          <p:txBody>
            <a:bodyPr rtlCol="0" anchor="ctr"/>
            <a:lstStyle/>
            <a:p>
              <a:endParaRPr lang="en-US" sz="1800" dirty="0"/>
            </a:p>
          </p:txBody>
        </p:sp>
        <p:sp>
          <p:nvSpPr>
            <p:cNvPr id="58" name="Freeform 57">
              <a:extLst>
                <a:ext uri="{FF2B5EF4-FFF2-40B4-BE49-F238E27FC236}">
                  <a16:creationId xmlns:a16="http://schemas.microsoft.com/office/drawing/2014/main" id="{D71A7924-1A14-6C46-BEAE-156FA5A38621}"/>
                </a:ext>
              </a:extLst>
            </p:cNvPr>
            <p:cNvSpPr/>
            <p:nvPr/>
          </p:nvSpPr>
          <p:spPr>
            <a:xfrm>
              <a:off x="4884069" y="2115412"/>
              <a:ext cx="305843" cy="269176"/>
            </a:xfrm>
            <a:custGeom>
              <a:avLst/>
              <a:gdLst>
                <a:gd name="connsiteX0" fmla="*/ 16238 w 305843"/>
                <a:gd name="connsiteY0" fmla="*/ 269177 h 269176"/>
                <a:gd name="connsiteX1" fmla="*/ 174353 w 305843"/>
                <a:gd name="connsiteY1" fmla="*/ 269177 h 269176"/>
                <a:gd name="connsiteX2" fmla="*/ 188926 w 305843"/>
                <a:gd name="connsiteY2" fmla="*/ 259652 h 269176"/>
                <a:gd name="connsiteX3" fmla="*/ 304179 w 305843"/>
                <a:gd name="connsiteY3" fmla="*/ 23336 h 269176"/>
                <a:gd name="connsiteX4" fmla="*/ 296791 w 305843"/>
                <a:gd name="connsiteY4" fmla="*/ 1661 h 269176"/>
                <a:gd name="connsiteX5" fmla="*/ 289605 w 305843"/>
                <a:gd name="connsiteY5" fmla="*/ 0 h 269176"/>
                <a:gd name="connsiteX6" fmla="*/ 131490 w 305843"/>
                <a:gd name="connsiteY6" fmla="*/ 0 h 269176"/>
                <a:gd name="connsiteX7" fmla="*/ 116917 w 305843"/>
                <a:gd name="connsiteY7" fmla="*/ 9525 h 269176"/>
                <a:gd name="connsiteX8" fmla="*/ 1665 w 305843"/>
                <a:gd name="connsiteY8" fmla="*/ 245840 h 269176"/>
                <a:gd name="connsiteX9" fmla="*/ 9052 w 305843"/>
                <a:gd name="connsiteY9" fmla="*/ 267515 h 269176"/>
                <a:gd name="connsiteX10" fmla="*/ 16238 w 305843"/>
                <a:gd name="connsiteY10" fmla="*/ 269177 h 26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843" h="269176">
                  <a:moveTo>
                    <a:pt x="16238" y="269177"/>
                  </a:moveTo>
                  <a:lnTo>
                    <a:pt x="174353" y="269177"/>
                  </a:lnTo>
                  <a:cubicBezTo>
                    <a:pt x="180650" y="269105"/>
                    <a:pt x="186334" y="265390"/>
                    <a:pt x="188926" y="259652"/>
                  </a:cubicBezTo>
                  <a:lnTo>
                    <a:pt x="304179" y="23336"/>
                  </a:lnTo>
                  <a:cubicBezTo>
                    <a:pt x="308124" y="15311"/>
                    <a:pt x="304817" y="5606"/>
                    <a:pt x="296791" y="1661"/>
                  </a:cubicBezTo>
                  <a:cubicBezTo>
                    <a:pt x="294556" y="562"/>
                    <a:pt x="292096" y="-7"/>
                    <a:pt x="289605" y="0"/>
                  </a:cubicBezTo>
                  <a:lnTo>
                    <a:pt x="131490" y="0"/>
                  </a:lnTo>
                  <a:cubicBezTo>
                    <a:pt x="125201" y="94"/>
                    <a:pt x="119528" y="3802"/>
                    <a:pt x="116917" y="9525"/>
                  </a:cubicBezTo>
                  <a:lnTo>
                    <a:pt x="1665" y="245840"/>
                  </a:lnTo>
                  <a:cubicBezTo>
                    <a:pt x="-2281" y="253866"/>
                    <a:pt x="1027" y="263570"/>
                    <a:pt x="9052" y="267515"/>
                  </a:cubicBezTo>
                  <a:cubicBezTo>
                    <a:pt x="11288" y="268615"/>
                    <a:pt x="13747" y="269183"/>
                    <a:pt x="16238" y="269177"/>
                  </a:cubicBezTo>
                  <a:close/>
                </a:path>
              </a:pathLst>
            </a:custGeom>
            <a:grpFill/>
            <a:ln w="9525" cap="flat">
              <a:noFill/>
              <a:prstDash val="solid"/>
              <a:miter/>
            </a:ln>
          </p:spPr>
          <p:txBody>
            <a:bodyPr rtlCol="0" anchor="ctr"/>
            <a:lstStyle/>
            <a:p>
              <a:endParaRPr lang="en-US" sz="1800" dirty="0"/>
            </a:p>
          </p:txBody>
        </p:sp>
      </p:grpSp>
      <p:sp>
        <p:nvSpPr>
          <p:cNvPr id="59" name="Triangle 58">
            <a:extLst>
              <a:ext uri="{FF2B5EF4-FFF2-40B4-BE49-F238E27FC236}">
                <a16:creationId xmlns:a16="http://schemas.microsoft.com/office/drawing/2014/main" id="{9EB97527-C8EB-7845-805E-E73F193BC9D1}"/>
              </a:ext>
            </a:extLst>
          </p:cNvPr>
          <p:cNvSpPr/>
          <p:nvPr userDrawn="1"/>
        </p:nvSpPr>
        <p:spPr>
          <a:xfrm rot="13500000">
            <a:off x="1372945" y="3562262"/>
            <a:ext cx="347718" cy="451414"/>
          </a:xfrm>
          <a:prstGeom prst="triangle">
            <a:avLst/>
          </a:prstGeom>
          <a:noFill/>
          <a:ln w="12700" cap="rnd">
            <a:solidFill>
              <a:schemeClr val="accent2"/>
            </a:solidFill>
            <a:prstDash val="dash"/>
            <a:extLst>
              <a:ext uri="{C807C97D-BFC1-408E-A445-0C87EB9F89A2}">
                <ask:lineSketchStyleProps xmlns:ask="http://schemas.microsoft.com/office/drawing/2018/sketchyshapes" sd="1219033472">
                  <a:custGeom>
                    <a:avLst/>
                    <a:gdLst>
                      <a:gd name="connsiteX0" fmla="*/ 0 w 347718"/>
                      <a:gd name="connsiteY0" fmla="*/ 451414 h 451414"/>
                      <a:gd name="connsiteX1" fmla="*/ 173859 w 347718"/>
                      <a:gd name="connsiteY1" fmla="*/ 0 h 451414"/>
                      <a:gd name="connsiteX2" fmla="*/ 347718 w 347718"/>
                      <a:gd name="connsiteY2" fmla="*/ 451414 h 451414"/>
                      <a:gd name="connsiteX3" fmla="*/ 0 w 347718"/>
                      <a:gd name="connsiteY3" fmla="*/ 451414 h 451414"/>
                    </a:gdLst>
                    <a:ahLst/>
                    <a:cxnLst>
                      <a:cxn ang="0">
                        <a:pos x="connsiteX0" y="connsiteY0"/>
                      </a:cxn>
                      <a:cxn ang="0">
                        <a:pos x="connsiteX1" y="connsiteY1"/>
                      </a:cxn>
                      <a:cxn ang="0">
                        <a:pos x="connsiteX2" y="connsiteY2"/>
                      </a:cxn>
                      <a:cxn ang="0">
                        <a:pos x="connsiteX3" y="connsiteY3"/>
                      </a:cxn>
                    </a:cxnLst>
                    <a:rect l="l" t="t" r="r" b="b"/>
                    <a:pathLst>
                      <a:path w="347718" h="451414" extrusionOk="0">
                        <a:moveTo>
                          <a:pt x="0" y="451414"/>
                        </a:moveTo>
                        <a:cubicBezTo>
                          <a:pt x="58272" y="413600"/>
                          <a:pt x="121300" y="52406"/>
                          <a:pt x="173859" y="0"/>
                        </a:cubicBezTo>
                        <a:cubicBezTo>
                          <a:pt x="239524" y="148726"/>
                          <a:pt x="307752" y="267165"/>
                          <a:pt x="347718" y="451414"/>
                        </a:cubicBezTo>
                        <a:cubicBezTo>
                          <a:pt x="185337" y="449762"/>
                          <a:pt x="78224" y="433539"/>
                          <a:pt x="0" y="451414"/>
                        </a:cubicBezTo>
                        <a:close/>
                      </a:path>
                    </a:pathLst>
                  </a:custGeom>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60" name="Group 59">
            <a:extLst>
              <a:ext uri="{FF2B5EF4-FFF2-40B4-BE49-F238E27FC236}">
                <a16:creationId xmlns:a16="http://schemas.microsoft.com/office/drawing/2014/main" id="{ECC447F9-24A0-444A-B53B-0CFC21BBCF4E}"/>
              </a:ext>
            </a:extLst>
          </p:cNvPr>
          <p:cNvGrpSpPr/>
          <p:nvPr userDrawn="1"/>
        </p:nvGrpSpPr>
        <p:grpSpPr>
          <a:xfrm>
            <a:off x="1525373" y="3146216"/>
            <a:ext cx="648897" cy="606327"/>
            <a:chOff x="1535227" y="3216700"/>
            <a:chExt cx="654154" cy="611239"/>
          </a:xfrm>
        </p:grpSpPr>
        <p:sp>
          <p:nvSpPr>
            <p:cNvPr id="61" name="Oval 60">
              <a:extLst>
                <a:ext uri="{FF2B5EF4-FFF2-40B4-BE49-F238E27FC236}">
                  <a16:creationId xmlns:a16="http://schemas.microsoft.com/office/drawing/2014/main" id="{6DAA219A-80A3-164C-8249-89D00F56F807}"/>
                </a:ext>
              </a:extLst>
            </p:cNvPr>
            <p:cNvSpPr/>
            <p:nvPr/>
          </p:nvSpPr>
          <p:spPr>
            <a:xfrm>
              <a:off x="1535227" y="3216700"/>
              <a:ext cx="654154" cy="305409"/>
            </a:xfrm>
            <a:prstGeom prst="ellipse">
              <a:avLst/>
            </a:prstGeom>
            <a:solidFill>
              <a:schemeClr val="accent2"/>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378"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1A9988"/>
                </a:solidFill>
                <a:effectLst/>
                <a:uFillTx/>
                <a:latin typeface="+mn-lt"/>
                <a:ea typeface="+mn-ea"/>
                <a:cs typeface="+mn-cs"/>
                <a:sym typeface="CiscoSansTT"/>
              </a:endParaRPr>
            </a:p>
          </p:txBody>
        </p:sp>
        <p:pic>
          <p:nvPicPr>
            <p:cNvPr id="62" name="Picture 61">
              <a:extLst>
                <a:ext uri="{FF2B5EF4-FFF2-40B4-BE49-F238E27FC236}">
                  <a16:creationId xmlns:a16="http://schemas.microsoft.com/office/drawing/2014/main" id="{124C6075-329D-0548-A8BD-FA12BF75A403}"/>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578142" y="3259616"/>
              <a:ext cx="568325" cy="568323"/>
            </a:xfrm>
            <a:prstGeom prst="ellipse">
              <a:avLst/>
            </a:prstGeom>
            <a:ln w="63500" cap="rnd">
              <a:noFill/>
            </a:ln>
            <a:effectLst/>
          </p:spPr>
        </p:pic>
      </p:grpSp>
      <p:sp>
        <p:nvSpPr>
          <p:cNvPr id="63" name="Google Shape;293;p44">
            <a:extLst>
              <a:ext uri="{FF2B5EF4-FFF2-40B4-BE49-F238E27FC236}">
                <a16:creationId xmlns:a16="http://schemas.microsoft.com/office/drawing/2014/main" id="{A9767600-7F96-9F48-9FB7-0C3CCE48EEF4}"/>
              </a:ext>
            </a:extLst>
          </p:cNvPr>
          <p:cNvSpPr txBox="1"/>
          <p:nvPr userDrawn="1"/>
        </p:nvSpPr>
        <p:spPr>
          <a:xfrm>
            <a:off x="2257189" y="3398790"/>
            <a:ext cx="2969509" cy="132340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91424" tIns="91424" rIns="91424" bIns="91424" anchor="t">
            <a:noAutofit/>
          </a:bodyPr>
          <a:lstStyle/>
          <a:p>
            <a:pPr>
              <a:defRPr sz="1500">
                <a:solidFill>
                  <a:srgbClr val="1E4471"/>
                </a:solidFill>
                <a:latin typeface="CiscoSansTT Light"/>
                <a:ea typeface="CiscoSansTT Light"/>
                <a:cs typeface="CiscoSansTT Light"/>
                <a:sym typeface="CiscoSansTT Light"/>
              </a:defRPr>
            </a:pPr>
            <a:r>
              <a:rPr lang="en-US" sz="3600" dirty="0">
                <a:solidFill>
                  <a:schemeClr val="accent2"/>
                </a:solidFill>
                <a:latin typeface="CiscoSansTT ExtraLight"/>
                <a:cs typeface="Arial"/>
              </a:rPr>
              <a:t>500M</a:t>
            </a:r>
          </a:p>
          <a:p>
            <a:pPr>
              <a:defRPr sz="1500">
                <a:solidFill>
                  <a:srgbClr val="1E4471"/>
                </a:solidFill>
                <a:latin typeface="CiscoSansTT Light"/>
                <a:ea typeface="CiscoSansTT Light"/>
                <a:cs typeface="CiscoSansTT Light"/>
                <a:sym typeface="CiscoSansTT Light"/>
              </a:defRPr>
            </a:pPr>
            <a:r>
              <a:rPr lang="en-US" sz="1200" dirty="0">
                <a:latin typeface="CiscoSansTT ExtraLight"/>
                <a:cs typeface="Arial"/>
              </a:rPr>
              <a:t>user authentications a month</a:t>
            </a:r>
          </a:p>
        </p:txBody>
      </p:sp>
      <p:sp>
        <p:nvSpPr>
          <p:cNvPr id="65" name="Title 1">
            <a:extLst>
              <a:ext uri="{FF2B5EF4-FFF2-40B4-BE49-F238E27FC236}">
                <a16:creationId xmlns:a16="http://schemas.microsoft.com/office/drawing/2014/main" id="{CE8678E1-A854-9744-8EEC-37AF6DE6B605}"/>
              </a:ext>
            </a:extLst>
          </p:cNvPr>
          <p:cNvSpPr txBox="1">
            <a:spLocks/>
          </p:cNvSpPr>
          <p:nvPr userDrawn="1"/>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800" dirty="0"/>
              <a:t>Delivering Cloud Security at a Massive Scale</a:t>
            </a:r>
          </a:p>
        </p:txBody>
      </p:sp>
    </p:spTree>
    <p:extLst>
      <p:ext uri="{BB962C8B-B14F-4D97-AF65-F5344CB8AC3E}">
        <p14:creationId xmlns:p14="http://schemas.microsoft.com/office/powerpoint/2010/main" val="29376541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e Cisco Secure Platform">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BAFBEC-9F31-FE48-BFAE-78B24401B941}"/>
              </a:ext>
            </a:extLst>
          </p:cNvPr>
          <p:cNvSpPr/>
          <p:nvPr userDrawn="1"/>
        </p:nvSpPr>
        <p:spPr>
          <a:xfrm>
            <a:off x="1" y="3935896"/>
            <a:ext cx="9144000" cy="1207604"/>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 name="Rectangle 7">
            <a:extLst>
              <a:ext uri="{FF2B5EF4-FFF2-40B4-BE49-F238E27FC236}">
                <a16:creationId xmlns:a16="http://schemas.microsoft.com/office/drawing/2014/main" id="{04CEADE7-69A6-554E-84B2-996E49836966}"/>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sp>
        <p:nvSpPr>
          <p:cNvPr id="5" name="Rectangle 4">
            <a:extLst>
              <a:ext uri="{FF2B5EF4-FFF2-40B4-BE49-F238E27FC236}">
                <a16:creationId xmlns:a16="http://schemas.microsoft.com/office/drawing/2014/main" id="{F430CD0D-2C3F-294F-BFE5-31BB875F653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15" name="Group 14">
            <a:extLst>
              <a:ext uri="{FF2B5EF4-FFF2-40B4-BE49-F238E27FC236}">
                <a16:creationId xmlns:a16="http://schemas.microsoft.com/office/drawing/2014/main" id="{6A52D2B8-FF24-2649-A24D-9F97384D06F4}"/>
              </a:ext>
            </a:extLst>
          </p:cNvPr>
          <p:cNvGrpSpPr/>
          <p:nvPr userDrawn="1"/>
        </p:nvGrpSpPr>
        <p:grpSpPr>
          <a:xfrm>
            <a:off x="528764" y="4712482"/>
            <a:ext cx="921665" cy="191516"/>
            <a:chOff x="528763" y="4712481"/>
            <a:chExt cx="921665" cy="191516"/>
          </a:xfrm>
        </p:grpSpPr>
        <p:grpSp>
          <p:nvGrpSpPr>
            <p:cNvPr id="7" name="Graphic 2">
              <a:extLst>
                <a:ext uri="{FF2B5EF4-FFF2-40B4-BE49-F238E27FC236}">
                  <a16:creationId xmlns:a16="http://schemas.microsoft.com/office/drawing/2014/main" id="{D3D456EF-473E-0E44-9CDB-D44C1EC1DD0C}"/>
                </a:ext>
              </a:extLst>
            </p:cNvPr>
            <p:cNvGrpSpPr/>
            <p:nvPr userDrawn="1"/>
          </p:nvGrpSpPr>
          <p:grpSpPr>
            <a:xfrm>
              <a:off x="943759" y="4781970"/>
              <a:ext cx="506669" cy="122027"/>
              <a:chOff x="4433187" y="1865375"/>
              <a:chExt cx="2298157" cy="553493"/>
            </a:xfrm>
            <a:solidFill>
              <a:schemeClr val="accent2"/>
            </a:solidFill>
          </p:grpSpPr>
          <p:sp>
            <p:nvSpPr>
              <p:cNvPr id="9" name="Freeform 8">
                <a:extLst>
                  <a:ext uri="{FF2B5EF4-FFF2-40B4-BE49-F238E27FC236}">
                    <a16:creationId xmlns:a16="http://schemas.microsoft.com/office/drawing/2014/main" id="{53B0A4EF-4AF1-CF4B-807F-004F38A247C7}"/>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0" name="Freeform 9">
                <a:extLst>
                  <a:ext uri="{FF2B5EF4-FFF2-40B4-BE49-F238E27FC236}">
                    <a16:creationId xmlns:a16="http://schemas.microsoft.com/office/drawing/2014/main" id="{0E983F15-83A5-8744-B748-E0BAB739DBCC}"/>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1" name="Freeform 10">
                <a:extLst>
                  <a:ext uri="{FF2B5EF4-FFF2-40B4-BE49-F238E27FC236}">
                    <a16:creationId xmlns:a16="http://schemas.microsoft.com/office/drawing/2014/main" id="{AC640FEF-A883-2C43-9737-138D50A513BC}"/>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2" name="Freeform 11">
                <a:extLst>
                  <a:ext uri="{FF2B5EF4-FFF2-40B4-BE49-F238E27FC236}">
                    <a16:creationId xmlns:a16="http://schemas.microsoft.com/office/drawing/2014/main" id="{56EED62B-CABD-4046-87DB-77EB131F646D}"/>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3" name="Freeform 12">
                <a:extLst>
                  <a:ext uri="{FF2B5EF4-FFF2-40B4-BE49-F238E27FC236}">
                    <a16:creationId xmlns:a16="http://schemas.microsoft.com/office/drawing/2014/main" id="{DAFCAA68-3D4A-BE43-AE61-1E465C7471DA}"/>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14" name="Freeform 13">
                <a:extLst>
                  <a:ext uri="{FF2B5EF4-FFF2-40B4-BE49-F238E27FC236}">
                    <a16:creationId xmlns:a16="http://schemas.microsoft.com/office/drawing/2014/main" id="{670137F0-5836-CC40-84AB-CBF56B588F4A}"/>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8" name="Freeform 6">
              <a:extLst>
                <a:ext uri="{FF2B5EF4-FFF2-40B4-BE49-F238E27FC236}">
                  <a16:creationId xmlns:a16="http://schemas.microsoft.com/office/drawing/2014/main" id="{B2CA9AAA-6DED-6345-BFD6-0995E22A52DB}"/>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17" name="Enterprise-scale detection.…">
            <a:extLst>
              <a:ext uri="{FF2B5EF4-FFF2-40B4-BE49-F238E27FC236}">
                <a16:creationId xmlns:a16="http://schemas.microsoft.com/office/drawing/2014/main" id="{A57BF15E-271F-9949-8144-6518D57843F6}"/>
              </a:ext>
            </a:extLst>
          </p:cNvPr>
          <p:cNvSpPr txBox="1"/>
          <p:nvPr userDrawn="1"/>
        </p:nvSpPr>
        <p:spPr>
          <a:xfrm>
            <a:off x="6783684" y="1367489"/>
            <a:ext cx="1782796"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lvl="0" defTabSz="684196" fontAlgn="base" hangingPunct="1">
              <a:lnSpc>
                <a:spcPct val="90000"/>
              </a:lnSpc>
              <a:spcBef>
                <a:spcPct val="0"/>
              </a:spcBef>
              <a:spcAft>
                <a:spcPct val="0"/>
              </a:spcAft>
              <a:defRPr/>
            </a:pPr>
            <a:r>
              <a:rPr lang="en-US" sz="2000" kern="1200" dirty="0">
                <a:solidFill>
                  <a:schemeClr val="bg1"/>
                </a:solidFill>
                <a:latin typeface="+mn-lt"/>
              </a:rPr>
              <a:t>Your future</a:t>
            </a:r>
          </a:p>
          <a:p>
            <a:pPr lvl="0" defTabSz="684196" fontAlgn="base" hangingPunct="1">
              <a:lnSpc>
                <a:spcPct val="90000"/>
              </a:lnSpc>
              <a:spcBef>
                <a:spcPct val="0"/>
              </a:spcBef>
              <a:spcAft>
                <a:spcPct val="0"/>
              </a:spcAft>
              <a:defRPr/>
            </a:pPr>
            <a:r>
              <a:rPr lang="en-US" sz="2000" kern="1200" dirty="0">
                <a:solidFill>
                  <a:schemeClr val="accent2"/>
                </a:solidFill>
                <a:latin typeface="+mn-lt"/>
              </a:rPr>
              <a:t>secured</a:t>
            </a:r>
          </a:p>
        </p:txBody>
      </p:sp>
      <p:sp>
        <p:nvSpPr>
          <p:cNvPr id="18" name="Work anywhere.…">
            <a:extLst>
              <a:ext uri="{FF2B5EF4-FFF2-40B4-BE49-F238E27FC236}">
                <a16:creationId xmlns:a16="http://schemas.microsoft.com/office/drawing/2014/main" id="{8284AAA2-4C51-9949-B684-69ADBD1D12B4}"/>
              </a:ext>
            </a:extLst>
          </p:cNvPr>
          <p:cNvSpPr txBox="1"/>
          <p:nvPr userDrawn="1"/>
        </p:nvSpPr>
        <p:spPr>
          <a:xfrm>
            <a:off x="3571016" y="1348746"/>
            <a:ext cx="2069763"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lvl="0" defTabSz="684196" fontAlgn="base" hangingPunct="1">
              <a:lnSpc>
                <a:spcPct val="90000"/>
              </a:lnSpc>
              <a:spcBef>
                <a:spcPct val="0"/>
              </a:spcBef>
              <a:spcAft>
                <a:spcPct val="0"/>
              </a:spcAft>
              <a:defRPr/>
            </a:pPr>
            <a:r>
              <a:rPr lang="en-US" sz="2000" kern="1200" dirty="0">
                <a:solidFill>
                  <a:schemeClr val="bg1"/>
                </a:solidFill>
                <a:latin typeface="+mn-lt"/>
              </a:rPr>
              <a:t>Your success</a:t>
            </a:r>
          </a:p>
          <a:p>
            <a:pPr lvl="0" defTabSz="684196" fontAlgn="base" hangingPunct="1">
              <a:lnSpc>
                <a:spcPct val="90000"/>
              </a:lnSpc>
              <a:spcBef>
                <a:spcPct val="0"/>
              </a:spcBef>
              <a:spcAft>
                <a:spcPct val="0"/>
              </a:spcAft>
              <a:defRPr/>
            </a:pPr>
            <a:r>
              <a:rPr lang="en-US" sz="2000" dirty="0">
                <a:solidFill>
                  <a:schemeClr val="accent2"/>
                </a:solidFill>
                <a:latin typeface="+mn-lt"/>
              </a:rPr>
              <a:t>accelerated</a:t>
            </a:r>
          </a:p>
        </p:txBody>
      </p:sp>
      <p:sp>
        <p:nvSpPr>
          <p:cNvPr id="19" name="Work anywhere.…">
            <a:extLst>
              <a:ext uri="{FF2B5EF4-FFF2-40B4-BE49-F238E27FC236}">
                <a16:creationId xmlns:a16="http://schemas.microsoft.com/office/drawing/2014/main" id="{C78AF1A9-C90A-0E4F-9C82-4E2A5408BF00}"/>
              </a:ext>
            </a:extLst>
          </p:cNvPr>
          <p:cNvSpPr txBox="1"/>
          <p:nvPr userDrawn="1"/>
        </p:nvSpPr>
        <p:spPr>
          <a:xfrm>
            <a:off x="491894" y="1355614"/>
            <a:ext cx="2213181"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9" rIns="45719">
            <a:spAutoFit/>
          </a:bodyPr>
          <a:lstStyle/>
          <a:p>
            <a:pPr lvl="0" defTabSz="684196" fontAlgn="base" hangingPunct="1">
              <a:lnSpc>
                <a:spcPct val="90000"/>
              </a:lnSpc>
              <a:spcBef>
                <a:spcPct val="0"/>
              </a:spcBef>
              <a:spcAft>
                <a:spcPct val="0"/>
              </a:spcAft>
              <a:defRPr/>
            </a:pPr>
            <a:r>
              <a:rPr lang="en-US" sz="2000" kern="1200" dirty="0">
                <a:solidFill>
                  <a:schemeClr val="bg1"/>
                </a:solidFill>
                <a:latin typeface="+mn-lt"/>
              </a:rPr>
              <a:t>Your experience</a:t>
            </a:r>
            <a:br>
              <a:rPr lang="en-US" sz="2000" kern="1200" dirty="0">
                <a:solidFill>
                  <a:schemeClr val="bg1"/>
                </a:solidFill>
                <a:latin typeface="+mn-lt"/>
              </a:rPr>
            </a:br>
            <a:r>
              <a:rPr lang="en-US" sz="2000" dirty="0">
                <a:solidFill>
                  <a:schemeClr val="accent2"/>
                </a:solidFill>
                <a:latin typeface="+mn-lt"/>
              </a:rPr>
              <a:t>simplified</a:t>
            </a:r>
            <a:endParaRPr sz="2000" dirty="0">
              <a:solidFill>
                <a:schemeClr val="accent2"/>
              </a:solidFill>
              <a:latin typeface="+mn-lt"/>
            </a:endParaRPr>
          </a:p>
        </p:txBody>
      </p:sp>
      <p:grpSp>
        <p:nvGrpSpPr>
          <p:cNvPr id="20" name="Group 19">
            <a:extLst>
              <a:ext uri="{FF2B5EF4-FFF2-40B4-BE49-F238E27FC236}">
                <a16:creationId xmlns:a16="http://schemas.microsoft.com/office/drawing/2014/main" id="{C9563627-C396-8448-88C7-4E42CE0D976B}"/>
              </a:ext>
            </a:extLst>
          </p:cNvPr>
          <p:cNvGrpSpPr/>
          <p:nvPr userDrawn="1"/>
        </p:nvGrpSpPr>
        <p:grpSpPr>
          <a:xfrm>
            <a:off x="577650" y="1894669"/>
            <a:ext cx="1447210" cy="2452322"/>
            <a:chOff x="273132" y="1902439"/>
            <a:chExt cx="1953007" cy="3309407"/>
          </a:xfrm>
        </p:grpSpPr>
        <p:sp>
          <p:nvSpPr>
            <p:cNvPr id="21" name="Rectangle 20">
              <a:extLst>
                <a:ext uri="{FF2B5EF4-FFF2-40B4-BE49-F238E27FC236}">
                  <a16:creationId xmlns:a16="http://schemas.microsoft.com/office/drawing/2014/main" id="{A7FC6AC9-9AEE-D14B-B00A-7C1DCA4C9EF9}"/>
                </a:ext>
              </a:extLst>
            </p:cNvPr>
            <p:cNvSpPr/>
            <p:nvPr/>
          </p:nvSpPr>
          <p:spPr>
            <a:xfrm>
              <a:off x="665017" y="3031593"/>
              <a:ext cx="1561122" cy="498411"/>
            </a:xfrm>
            <a:prstGeom prst="rect">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89"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CiscoSansTT ExtraLight"/>
                <a:ea typeface="CiscoSansTT ExtraLight"/>
                <a:cs typeface="CiscoSansTT ExtraLight"/>
                <a:sym typeface="CiscoSansTT ExtraLight"/>
              </a:endParaRPr>
            </a:p>
          </p:txBody>
        </p:sp>
        <p:sp>
          <p:nvSpPr>
            <p:cNvPr id="22" name="Rectangle 21">
              <a:extLst>
                <a:ext uri="{FF2B5EF4-FFF2-40B4-BE49-F238E27FC236}">
                  <a16:creationId xmlns:a16="http://schemas.microsoft.com/office/drawing/2014/main" id="{525C105A-C2C2-2A40-A153-ACFDDC67945F}"/>
                </a:ext>
              </a:extLst>
            </p:cNvPr>
            <p:cNvSpPr/>
            <p:nvPr/>
          </p:nvSpPr>
          <p:spPr>
            <a:xfrm>
              <a:off x="273132" y="3738176"/>
              <a:ext cx="860478" cy="498411"/>
            </a:xfrm>
            <a:prstGeom prst="rect">
              <a:avLst/>
            </a:prstGeom>
            <a:solidFill>
              <a:schemeClr val="bg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89"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CiscoSansTT ExtraLight"/>
                <a:ea typeface="CiscoSansTT ExtraLight"/>
                <a:cs typeface="CiscoSansTT ExtraLight"/>
                <a:sym typeface="CiscoSansTT ExtraLight"/>
              </a:endParaRPr>
            </a:p>
          </p:txBody>
        </p:sp>
        <p:pic>
          <p:nvPicPr>
            <p:cNvPr id="23" name="Picture 22" descr="A close up of a plant&#10;&#10;Description automatically generated">
              <a:extLst>
                <a:ext uri="{FF2B5EF4-FFF2-40B4-BE49-F238E27FC236}">
                  <a16:creationId xmlns:a16="http://schemas.microsoft.com/office/drawing/2014/main" id="{1BB576A3-1E17-1847-9832-DACAAF499B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7630412">
              <a:off x="-298582" y="2823917"/>
              <a:ext cx="3309407" cy="1466452"/>
            </a:xfrm>
            <a:prstGeom prst="rect">
              <a:avLst/>
            </a:prstGeom>
          </p:spPr>
        </p:pic>
        <p:sp>
          <p:nvSpPr>
            <p:cNvPr id="24" name="Rectangle 23">
              <a:extLst>
                <a:ext uri="{FF2B5EF4-FFF2-40B4-BE49-F238E27FC236}">
                  <a16:creationId xmlns:a16="http://schemas.microsoft.com/office/drawing/2014/main" id="{7CCB0A0F-4C57-384E-AE06-5E73E69432FE}"/>
                </a:ext>
              </a:extLst>
            </p:cNvPr>
            <p:cNvSpPr/>
            <p:nvPr/>
          </p:nvSpPr>
          <p:spPr>
            <a:xfrm>
              <a:off x="1804200" y="3096485"/>
              <a:ext cx="243810" cy="498411"/>
            </a:xfrm>
            <a:prstGeom prst="rect">
              <a:avLst/>
            </a:prstGeom>
            <a:noFill/>
            <a:ln w="28575"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89"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CiscoSansTT ExtraLight"/>
                <a:ea typeface="CiscoSansTT ExtraLight"/>
                <a:cs typeface="CiscoSansTT ExtraLight"/>
                <a:sym typeface="CiscoSansTT ExtraLight"/>
              </a:endParaRPr>
            </a:p>
          </p:txBody>
        </p:sp>
      </p:grpSp>
      <p:grpSp>
        <p:nvGrpSpPr>
          <p:cNvPr id="25" name="Group 24">
            <a:extLst>
              <a:ext uri="{FF2B5EF4-FFF2-40B4-BE49-F238E27FC236}">
                <a16:creationId xmlns:a16="http://schemas.microsoft.com/office/drawing/2014/main" id="{9EB0B05D-A650-4C49-B1DB-AA644831187A}"/>
              </a:ext>
            </a:extLst>
          </p:cNvPr>
          <p:cNvGrpSpPr/>
          <p:nvPr userDrawn="1"/>
        </p:nvGrpSpPr>
        <p:grpSpPr>
          <a:xfrm>
            <a:off x="3030321" y="2320895"/>
            <a:ext cx="2868738" cy="2232388"/>
            <a:chOff x="2363190" y="2181509"/>
            <a:chExt cx="3871356" cy="3012604"/>
          </a:xfrm>
        </p:grpSpPr>
        <p:pic>
          <p:nvPicPr>
            <p:cNvPr id="26" name="Graphic 25">
              <a:extLst>
                <a:ext uri="{FF2B5EF4-FFF2-40B4-BE49-F238E27FC236}">
                  <a16:creationId xmlns:a16="http://schemas.microsoft.com/office/drawing/2014/main" id="{F81D9493-9155-D141-B578-6CC5C22B0C2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100000">
              <a:off x="2738392" y="2181509"/>
              <a:ext cx="1593751" cy="1593751"/>
            </a:xfrm>
            <a:prstGeom prst="rect">
              <a:avLst/>
            </a:prstGeom>
          </p:spPr>
        </p:pic>
        <p:pic>
          <p:nvPicPr>
            <p:cNvPr id="27" name="Graphic 26">
              <a:extLst>
                <a:ext uri="{FF2B5EF4-FFF2-40B4-BE49-F238E27FC236}">
                  <a16:creationId xmlns:a16="http://schemas.microsoft.com/office/drawing/2014/main" id="{8E2B107A-F848-6742-8502-D91E054993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100000">
              <a:off x="3332158" y="2181509"/>
              <a:ext cx="1593751" cy="1593751"/>
            </a:xfrm>
            <a:prstGeom prst="rect">
              <a:avLst/>
            </a:prstGeom>
          </p:spPr>
        </p:pic>
        <p:pic>
          <p:nvPicPr>
            <p:cNvPr id="28" name="Picture 27" descr="A close up of an animal&#10;&#10;Description automatically generated">
              <a:extLst>
                <a:ext uri="{FF2B5EF4-FFF2-40B4-BE49-F238E27FC236}">
                  <a16:creationId xmlns:a16="http://schemas.microsoft.com/office/drawing/2014/main" id="{A126FE83-3633-3049-AC4F-D70B950EAA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flipH="1">
              <a:off x="2363190" y="2504016"/>
              <a:ext cx="3871356" cy="1921497"/>
            </a:xfrm>
            <a:prstGeom prst="rect">
              <a:avLst/>
            </a:prstGeom>
          </p:spPr>
        </p:pic>
        <p:pic>
          <p:nvPicPr>
            <p:cNvPr id="29" name="Graphic 28">
              <a:extLst>
                <a:ext uri="{FF2B5EF4-FFF2-40B4-BE49-F238E27FC236}">
                  <a16:creationId xmlns:a16="http://schemas.microsoft.com/office/drawing/2014/main" id="{2862E40C-3C61-FA41-99A3-3B9593F174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470068" y="2940207"/>
              <a:ext cx="2253906" cy="2253906"/>
            </a:xfrm>
            <a:prstGeom prst="rect">
              <a:avLst/>
            </a:prstGeom>
          </p:spPr>
        </p:pic>
      </p:grpSp>
      <p:grpSp>
        <p:nvGrpSpPr>
          <p:cNvPr id="30" name="Group 29">
            <a:extLst>
              <a:ext uri="{FF2B5EF4-FFF2-40B4-BE49-F238E27FC236}">
                <a16:creationId xmlns:a16="http://schemas.microsoft.com/office/drawing/2014/main" id="{1E78A4BC-60D0-9947-A6EF-316B4CF3748D}"/>
              </a:ext>
            </a:extLst>
          </p:cNvPr>
          <p:cNvGrpSpPr/>
          <p:nvPr userDrawn="1"/>
        </p:nvGrpSpPr>
        <p:grpSpPr>
          <a:xfrm>
            <a:off x="6300000" y="1828801"/>
            <a:ext cx="2482132" cy="2608196"/>
            <a:chOff x="5866247" y="1623742"/>
            <a:chExt cx="3349635" cy="3519759"/>
          </a:xfrm>
        </p:grpSpPr>
        <p:pic>
          <p:nvPicPr>
            <p:cNvPr id="31" name="Graphic 30">
              <a:extLst>
                <a:ext uri="{FF2B5EF4-FFF2-40B4-BE49-F238E27FC236}">
                  <a16:creationId xmlns:a16="http://schemas.microsoft.com/office/drawing/2014/main" id="{B6F6C498-2A7A-FA4B-AF69-57036DB775A3}"/>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866247" y="1623742"/>
              <a:ext cx="3349635" cy="3349635"/>
            </a:xfrm>
            <a:prstGeom prst="rect">
              <a:avLst/>
            </a:prstGeom>
          </p:spPr>
        </p:pic>
        <p:grpSp>
          <p:nvGrpSpPr>
            <p:cNvPr id="32" name="Group 31">
              <a:extLst>
                <a:ext uri="{FF2B5EF4-FFF2-40B4-BE49-F238E27FC236}">
                  <a16:creationId xmlns:a16="http://schemas.microsoft.com/office/drawing/2014/main" id="{E5355151-331D-E74D-BBC0-CB7499FB0C7A}"/>
                </a:ext>
              </a:extLst>
            </p:cNvPr>
            <p:cNvGrpSpPr/>
            <p:nvPr/>
          </p:nvGrpSpPr>
          <p:grpSpPr>
            <a:xfrm>
              <a:off x="6506882" y="2090935"/>
              <a:ext cx="2038719" cy="3052566"/>
              <a:chOff x="6506882" y="2090935"/>
              <a:chExt cx="2038719" cy="3052566"/>
            </a:xfrm>
          </p:grpSpPr>
          <p:sp>
            <p:nvSpPr>
              <p:cNvPr id="33" name="Oval 32">
                <a:extLst>
                  <a:ext uri="{FF2B5EF4-FFF2-40B4-BE49-F238E27FC236}">
                    <a16:creationId xmlns:a16="http://schemas.microsoft.com/office/drawing/2014/main" id="{BF6D7ABA-D2F7-A247-B5B9-25582F55E3EC}"/>
                  </a:ext>
                </a:extLst>
              </p:cNvPr>
              <p:cNvSpPr/>
              <p:nvPr/>
            </p:nvSpPr>
            <p:spPr>
              <a:xfrm>
                <a:off x="6506882" y="3183750"/>
                <a:ext cx="2038719" cy="700860"/>
              </a:xfrm>
              <a:prstGeom prst="ellipse">
                <a:avLst/>
              </a:prstGeom>
              <a:solidFill>
                <a:schemeClr val="bg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89"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CiscoSansTT ExtraLight"/>
                  <a:ea typeface="CiscoSansTT ExtraLight"/>
                  <a:cs typeface="CiscoSansTT ExtraLight"/>
                  <a:sym typeface="CiscoSansTT ExtraLight"/>
                </a:endParaRPr>
              </a:p>
            </p:txBody>
          </p:sp>
          <p:sp>
            <p:nvSpPr>
              <p:cNvPr id="34" name="Rectangle 33">
                <a:extLst>
                  <a:ext uri="{FF2B5EF4-FFF2-40B4-BE49-F238E27FC236}">
                    <a16:creationId xmlns:a16="http://schemas.microsoft.com/office/drawing/2014/main" id="{AD334005-890C-3B4E-A11B-FF91C7D984E7}"/>
                  </a:ext>
                </a:extLst>
              </p:cNvPr>
              <p:cNvSpPr/>
              <p:nvPr/>
            </p:nvSpPr>
            <p:spPr>
              <a:xfrm rot="2700000">
                <a:off x="7763619" y="2630588"/>
                <a:ext cx="689488" cy="498410"/>
              </a:xfrm>
              <a:prstGeom prst="rect">
                <a:avLst/>
              </a:prstGeom>
              <a:solidFill>
                <a:schemeClr val="accent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189"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FFFF"/>
                  </a:solidFill>
                  <a:effectLst/>
                  <a:uFillTx/>
                  <a:latin typeface="CiscoSansTT ExtraLight"/>
                  <a:ea typeface="CiscoSansTT ExtraLight"/>
                  <a:cs typeface="CiscoSansTT ExtraLight"/>
                  <a:sym typeface="CiscoSansTT ExtraLight"/>
                </a:endParaRPr>
              </a:p>
            </p:txBody>
          </p:sp>
          <p:pic>
            <p:nvPicPr>
              <p:cNvPr id="35" name="Picture 34" descr="A tower that has a sign on the side of a building&#10;&#10;Description automatically generated">
                <a:extLst>
                  <a:ext uri="{FF2B5EF4-FFF2-40B4-BE49-F238E27FC236}">
                    <a16:creationId xmlns:a16="http://schemas.microsoft.com/office/drawing/2014/main" id="{7AD589E3-E11F-7C44-A9EF-4080E5FEAED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6694489" y="2090935"/>
                <a:ext cx="1700799" cy="3052566"/>
              </a:xfrm>
              <a:prstGeom prst="rect">
                <a:avLst/>
              </a:prstGeom>
            </p:spPr>
          </p:pic>
        </p:grpSp>
      </p:grpSp>
      <p:sp>
        <p:nvSpPr>
          <p:cNvPr id="37" name="Title 1">
            <a:extLst>
              <a:ext uri="{FF2B5EF4-FFF2-40B4-BE49-F238E27FC236}">
                <a16:creationId xmlns:a16="http://schemas.microsoft.com/office/drawing/2014/main" id="{8552C47C-5DA1-7848-A38B-216776FE980C}"/>
              </a:ext>
            </a:extLst>
          </p:cNvPr>
          <p:cNvSpPr txBox="1">
            <a:spLocks/>
          </p:cNvSpPr>
          <p:nvPr userDrawn="1"/>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9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2800" dirty="0"/>
              <a:t>The Cisco Secure Platform</a:t>
            </a:r>
          </a:p>
        </p:txBody>
      </p:sp>
    </p:spTree>
    <p:extLst>
      <p:ext uri="{BB962C8B-B14F-4D97-AF65-F5344CB8AC3E}">
        <p14:creationId xmlns:p14="http://schemas.microsoft.com/office/powerpoint/2010/main" val="31764349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tecting what's now and what's nex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8334349-246B-8747-8834-B21ED22A0F6B}"/>
              </a:ext>
            </a:extLst>
          </p:cNvPr>
          <p:cNvGrpSpPr/>
          <p:nvPr userDrawn="1"/>
        </p:nvGrpSpPr>
        <p:grpSpPr>
          <a:xfrm>
            <a:off x="6041037" y="2050041"/>
            <a:ext cx="3102964" cy="3093460"/>
            <a:chOff x="5994367" y="2003514"/>
            <a:chExt cx="3149633" cy="3139986"/>
          </a:xfrm>
        </p:grpSpPr>
        <p:sp>
          <p:nvSpPr>
            <p:cNvPr id="8" name="Freeform 2">
              <a:extLst>
                <a:ext uri="{FF2B5EF4-FFF2-40B4-BE49-F238E27FC236}">
                  <a16:creationId xmlns:a16="http://schemas.microsoft.com/office/drawing/2014/main" id="{914B8707-A1DF-9644-8101-4B8306A4256F}"/>
                </a:ext>
              </a:extLst>
            </p:cNvPr>
            <p:cNvSpPr/>
            <p:nvPr userDrawn="1"/>
          </p:nvSpPr>
          <p:spPr>
            <a:xfrm>
              <a:off x="7820979" y="2217062"/>
              <a:ext cx="212769" cy="212201"/>
            </a:xfrm>
            <a:custGeom>
              <a:avLst/>
              <a:gdLst/>
              <a:ahLst/>
              <a:cxnLst/>
              <a:rect l="0" t="0" r="r" b="b"/>
              <a:pathLst>
                <a:path w="4494" h="4482">
                  <a:moveTo>
                    <a:pt x="2240" y="2179"/>
                  </a:moveTo>
                  <a:lnTo>
                    <a:pt x="2240" y="2179"/>
                  </a:lnTo>
                  <a:cubicBezTo>
                    <a:pt x="2303" y="2194"/>
                    <a:pt x="2341" y="2255"/>
                    <a:pt x="2329" y="2318"/>
                  </a:cubicBezTo>
                  <a:cubicBezTo>
                    <a:pt x="2326" y="2340"/>
                    <a:pt x="2220" y="2817"/>
                    <a:pt x="1778" y="3324"/>
                  </a:cubicBezTo>
                  <a:cubicBezTo>
                    <a:pt x="1486" y="3661"/>
                    <a:pt x="888" y="3934"/>
                    <a:pt x="865" y="3946"/>
                  </a:cubicBezTo>
                  <a:cubicBezTo>
                    <a:pt x="848" y="3954"/>
                    <a:pt x="833" y="3955"/>
                    <a:pt x="814" y="3955"/>
                  </a:cubicBezTo>
                  <a:cubicBezTo>
                    <a:pt x="770" y="3955"/>
                    <a:pt x="727" y="3931"/>
                    <a:pt x="710" y="3890"/>
                  </a:cubicBezTo>
                  <a:cubicBezTo>
                    <a:pt x="681" y="3829"/>
                    <a:pt x="710" y="3758"/>
                    <a:pt x="766" y="3734"/>
                  </a:cubicBezTo>
                  <a:cubicBezTo>
                    <a:pt x="773" y="3729"/>
                    <a:pt x="1343" y="3465"/>
                    <a:pt x="1601" y="3168"/>
                  </a:cubicBezTo>
                  <a:cubicBezTo>
                    <a:pt x="2003" y="2712"/>
                    <a:pt x="2097" y="2277"/>
                    <a:pt x="2097" y="2272"/>
                  </a:cubicBezTo>
                  <a:cubicBezTo>
                    <a:pt x="2112" y="2209"/>
                    <a:pt x="2174" y="2167"/>
                    <a:pt x="2240" y="2179"/>
                  </a:cubicBezTo>
                  <a:moveTo>
                    <a:pt x="2286" y="1610"/>
                  </a:moveTo>
                  <a:lnTo>
                    <a:pt x="2286" y="1610"/>
                  </a:lnTo>
                  <a:cubicBezTo>
                    <a:pt x="2369" y="1616"/>
                    <a:pt x="2451" y="1638"/>
                    <a:pt x="2528" y="1677"/>
                  </a:cubicBezTo>
                  <a:cubicBezTo>
                    <a:pt x="2843" y="1828"/>
                    <a:pt x="2959" y="2093"/>
                    <a:pt x="2860" y="2421"/>
                  </a:cubicBezTo>
                  <a:cubicBezTo>
                    <a:pt x="2806" y="2584"/>
                    <a:pt x="2666" y="3004"/>
                    <a:pt x="2451" y="3327"/>
                  </a:cubicBezTo>
                  <a:cubicBezTo>
                    <a:pt x="2085" y="3882"/>
                    <a:pt x="1427" y="4248"/>
                    <a:pt x="1398" y="4263"/>
                  </a:cubicBezTo>
                  <a:cubicBezTo>
                    <a:pt x="1381" y="4276"/>
                    <a:pt x="1360" y="4277"/>
                    <a:pt x="1342" y="4277"/>
                  </a:cubicBezTo>
                  <a:cubicBezTo>
                    <a:pt x="1301" y="4277"/>
                    <a:pt x="1258" y="4256"/>
                    <a:pt x="1236" y="4216"/>
                  </a:cubicBezTo>
                  <a:cubicBezTo>
                    <a:pt x="1205" y="4161"/>
                    <a:pt x="1226" y="4090"/>
                    <a:pt x="1282" y="4059"/>
                  </a:cubicBezTo>
                  <a:cubicBezTo>
                    <a:pt x="1290" y="4054"/>
                    <a:pt x="1923" y="3702"/>
                    <a:pt x="2257" y="3196"/>
                  </a:cubicBezTo>
                  <a:cubicBezTo>
                    <a:pt x="2455" y="2900"/>
                    <a:pt x="2586" y="2507"/>
                    <a:pt x="2635" y="2350"/>
                  </a:cubicBezTo>
                  <a:cubicBezTo>
                    <a:pt x="2703" y="2137"/>
                    <a:pt x="2635" y="1991"/>
                    <a:pt x="2426" y="1884"/>
                  </a:cubicBezTo>
                  <a:cubicBezTo>
                    <a:pt x="2327" y="1837"/>
                    <a:pt x="2216" y="1833"/>
                    <a:pt x="2114" y="1867"/>
                  </a:cubicBezTo>
                  <a:cubicBezTo>
                    <a:pt x="2008" y="1904"/>
                    <a:pt x="1923" y="1977"/>
                    <a:pt x="1875" y="2076"/>
                  </a:cubicBezTo>
                  <a:cubicBezTo>
                    <a:pt x="1846" y="2132"/>
                    <a:pt x="1814" y="2202"/>
                    <a:pt x="1781" y="2278"/>
                  </a:cubicBezTo>
                  <a:cubicBezTo>
                    <a:pt x="1683" y="2487"/>
                    <a:pt x="1568" y="2746"/>
                    <a:pt x="1405" y="2965"/>
                  </a:cubicBezTo>
                  <a:cubicBezTo>
                    <a:pt x="1309" y="3101"/>
                    <a:pt x="1122" y="3232"/>
                    <a:pt x="851" y="3359"/>
                  </a:cubicBezTo>
                  <a:cubicBezTo>
                    <a:pt x="655" y="3446"/>
                    <a:pt x="490" y="3500"/>
                    <a:pt x="488" y="3500"/>
                  </a:cubicBezTo>
                  <a:cubicBezTo>
                    <a:pt x="423" y="3522"/>
                    <a:pt x="357" y="3485"/>
                    <a:pt x="340" y="3424"/>
                  </a:cubicBezTo>
                  <a:cubicBezTo>
                    <a:pt x="318" y="3361"/>
                    <a:pt x="353" y="3295"/>
                    <a:pt x="413" y="3276"/>
                  </a:cubicBezTo>
                  <a:cubicBezTo>
                    <a:pt x="585" y="3225"/>
                    <a:pt x="1064" y="3038"/>
                    <a:pt x="1220" y="2824"/>
                  </a:cubicBezTo>
                  <a:cubicBezTo>
                    <a:pt x="1364" y="2628"/>
                    <a:pt x="1476" y="2380"/>
                    <a:pt x="1568" y="2178"/>
                  </a:cubicBezTo>
                  <a:cubicBezTo>
                    <a:pt x="1604" y="2105"/>
                    <a:pt x="1635" y="2030"/>
                    <a:pt x="1667" y="1969"/>
                  </a:cubicBezTo>
                  <a:cubicBezTo>
                    <a:pt x="1744" y="1814"/>
                    <a:pt x="1875" y="1696"/>
                    <a:pt x="2037" y="1644"/>
                  </a:cubicBezTo>
                  <a:cubicBezTo>
                    <a:pt x="2119" y="1616"/>
                    <a:pt x="2204" y="1605"/>
                    <a:pt x="2286" y="1610"/>
                  </a:cubicBezTo>
                  <a:moveTo>
                    <a:pt x="2215" y="1078"/>
                  </a:moveTo>
                  <a:lnTo>
                    <a:pt x="2215" y="1078"/>
                  </a:lnTo>
                  <a:cubicBezTo>
                    <a:pt x="2405" y="1071"/>
                    <a:pt x="2594" y="1111"/>
                    <a:pt x="2767" y="1196"/>
                  </a:cubicBezTo>
                  <a:cubicBezTo>
                    <a:pt x="3375" y="1497"/>
                    <a:pt x="3556" y="1996"/>
                    <a:pt x="3318" y="2718"/>
                  </a:cubicBezTo>
                  <a:cubicBezTo>
                    <a:pt x="3210" y="3061"/>
                    <a:pt x="3072" y="3357"/>
                    <a:pt x="2915" y="3594"/>
                  </a:cubicBezTo>
                  <a:cubicBezTo>
                    <a:pt x="2613" y="4048"/>
                    <a:pt x="2103" y="4440"/>
                    <a:pt x="2078" y="4457"/>
                  </a:cubicBezTo>
                  <a:cubicBezTo>
                    <a:pt x="2056" y="4472"/>
                    <a:pt x="2033" y="4481"/>
                    <a:pt x="2008" y="4481"/>
                  </a:cubicBezTo>
                  <a:cubicBezTo>
                    <a:pt x="1972" y="4481"/>
                    <a:pt x="1938" y="4465"/>
                    <a:pt x="1916" y="4433"/>
                  </a:cubicBezTo>
                  <a:cubicBezTo>
                    <a:pt x="1878" y="4384"/>
                    <a:pt x="1887" y="4309"/>
                    <a:pt x="1938" y="4270"/>
                  </a:cubicBezTo>
                  <a:cubicBezTo>
                    <a:pt x="1943" y="4267"/>
                    <a:pt x="2439" y="3881"/>
                    <a:pt x="2722" y="3464"/>
                  </a:cubicBezTo>
                  <a:cubicBezTo>
                    <a:pt x="2866" y="3243"/>
                    <a:pt x="2992" y="2969"/>
                    <a:pt x="3099" y="2648"/>
                  </a:cubicBezTo>
                  <a:cubicBezTo>
                    <a:pt x="3200" y="2329"/>
                    <a:pt x="3212" y="2074"/>
                    <a:pt x="3137" y="1872"/>
                  </a:cubicBezTo>
                  <a:cubicBezTo>
                    <a:pt x="3063" y="1682"/>
                    <a:pt x="2907" y="1532"/>
                    <a:pt x="2666" y="1407"/>
                  </a:cubicBezTo>
                  <a:cubicBezTo>
                    <a:pt x="2439" y="1298"/>
                    <a:pt x="2190" y="1285"/>
                    <a:pt x="1955" y="1366"/>
                  </a:cubicBezTo>
                  <a:cubicBezTo>
                    <a:pt x="1718" y="1449"/>
                    <a:pt x="1522" y="1616"/>
                    <a:pt x="1394" y="1847"/>
                  </a:cubicBezTo>
                  <a:cubicBezTo>
                    <a:pt x="1391" y="1855"/>
                    <a:pt x="1377" y="1894"/>
                    <a:pt x="1368" y="1926"/>
                  </a:cubicBezTo>
                  <a:cubicBezTo>
                    <a:pt x="1321" y="2049"/>
                    <a:pt x="1237" y="2286"/>
                    <a:pt x="1091" y="2520"/>
                  </a:cubicBezTo>
                  <a:cubicBezTo>
                    <a:pt x="1002" y="2667"/>
                    <a:pt x="826" y="2798"/>
                    <a:pt x="577" y="2912"/>
                  </a:cubicBezTo>
                  <a:cubicBezTo>
                    <a:pt x="393" y="2991"/>
                    <a:pt x="238" y="3029"/>
                    <a:pt x="231" y="3031"/>
                  </a:cubicBezTo>
                  <a:cubicBezTo>
                    <a:pt x="170" y="3046"/>
                    <a:pt x="105" y="3007"/>
                    <a:pt x="91" y="2944"/>
                  </a:cubicBezTo>
                  <a:cubicBezTo>
                    <a:pt x="74" y="2883"/>
                    <a:pt x="113" y="2815"/>
                    <a:pt x="176" y="2803"/>
                  </a:cubicBezTo>
                  <a:cubicBezTo>
                    <a:pt x="330" y="2764"/>
                    <a:pt x="758" y="2617"/>
                    <a:pt x="891" y="2395"/>
                  </a:cubicBezTo>
                  <a:cubicBezTo>
                    <a:pt x="1027" y="2181"/>
                    <a:pt x="1099" y="1972"/>
                    <a:pt x="1145" y="1843"/>
                  </a:cubicBezTo>
                  <a:cubicBezTo>
                    <a:pt x="1167" y="1792"/>
                    <a:pt x="1177" y="1756"/>
                    <a:pt x="1190" y="1731"/>
                  </a:cubicBezTo>
                  <a:cubicBezTo>
                    <a:pt x="1346" y="1454"/>
                    <a:pt x="1590" y="1247"/>
                    <a:pt x="1878" y="1143"/>
                  </a:cubicBezTo>
                  <a:cubicBezTo>
                    <a:pt x="1988" y="1104"/>
                    <a:pt x="2102" y="1083"/>
                    <a:pt x="2215" y="1078"/>
                  </a:cubicBezTo>
                  <a:moveTo>
                    <a:pt x="2173" y="537"/>
                  </a:moveTo>
                  <a:lnTo>
                    <a:pt x="2173" y="537"/>
                  </a:lnTo>
                  <a:cubicBezTo>
                    <a:pt x="2228" y="535"/>
                    <a:pt x="2283" y="536"/>
                    <a:pt x="2337" y="540"/>
                  </a:cubicBezTo>
                  <a:cubicBezTo>
                    <a:pt x="2568" y="551"/>
                    <a:pt x="2786" y="611"/>
                    <a:pt x="2994" y="712"/>
                  </a:cubicBezTo>
                  <a:cubicBezTo>
                    <a:pt x="3423" y="926"/>
                    <a:pt x="3718" y="1254"/>
                    <a:pt x="3848" y="1665"/>
                  </a:cubicBezTo>
                  <a:cubicBezTo>
                    <a:pt x="3913" y="1872"/>
                    <a:pt x="3940" y="2103"/>
                    <a:pt x="3918" y="2346"/>
                  </a:cubicBezTo>
                  <a:cubicBezTo>
                    <a:pt x="3896" y="2593"/>
                    <a:pt x="3829" y="2855"/>
                    <a:pt x="3720" y="3127"/>
                  </a:cubicBezTo>
                  <a:cubicBezTo>
                    <a:pt x="3448" y="3798"/>
                    <a:pt x="2994" y="4311"/>
                    <a:pt x="2977" y="4333"/>
                  </a:cubicBezTo>
                  <a:cubicBezTo>
                    <a:pt x="2952" y="4359"/>
                    <a:pt x="2921" y="4374"/>
                    <a:pt x="2889" y="4374"/>
                  </a:cubicBezTo>
                  <a:cubicBezTo>
                    <a:pt x="2861" y="4374"/>
                    <a:pt x="2832" y="4365"/>
                    <a:pt x="2812" y="4343"/>
                  </a:cubicBezTo>
                  <a:cubicBezTo>
                    <a:pt x="2762" y="4301"/>
                    <a:pt x="2759" y="4226"/>
                    <a:pt x="2800" y="4177"/>
                  </a:cubicBezTo>
                  <a:cubicBezTo>
                    <a:pt x="2807" y="4170"/>
                    <a:pt x="3247" y="3667"/>
                    <a:pt x="3503" y="3035"/>
                  </a:cubicBezTo>
                  <a:cubicBezTo>
                    <a:pt x="3604" y="2787"/>
                    <a:pt x="3664" y="2552"/>
                    <a:pt x="3686" y="2326"/>
                  </a:cubicBezTo>
                  <a:cubicBezTo>
                    <a:pt x="3703" y="2112"/>
                    <a:pt x="3681" y="1916"/>
                    <a:pt x="3623" y="1736"/>
                  </a:cubicBezTo>
                  <a:cubicBezTo>
                    <a:pt x="3570" y="1560"/>
                    <a:pt x="3479" y="1405"/>
                    <a:pt x="3356" y="1269"/>
                  </a:cubicBezTo>
                  <a:cubicBezTo>
                    <a:pt x="3232" y="1135"/>
                    <a:pt x="3076" y="1017"/>
                    <a:pt x="2892" y="926"/>
                  </a:cubicBezTo>
                  <a:cubicBezTo>
                    <a:pt x="2537" y="748"/>
                    <a:pt x="2136" y="724"/>
                    <a:pt x="1765" y="851"/>
                  </a:cubicBezTo>
                  <a:cubicBezTo>
                    <a:pt x="1389" y="980"/>
                    <a:pt x="1087" y="1244"/>
                    <a:pt x="915" y="1602"/>
                  </a:cubicBezTo>
                  <a:cubicBezTo>
                    <a:pt x="877" y="1679"/>
                    <a:pt x="852" y="1762"/>
                    <a:pt x="828" y="1855"/>
                  </a:cubicBezTo>
                  <a:cubicBezTo>
                    <a:pt x="814" y="1901"/>
                    <a:pt x="799" y="1947"/>
                    <a:pt x="785" y="1996"/>
                  </a:cubicBezTo>
                  <a:cubicBezTo>
                    <a:pt x="659" y="2372"/>
                    <a:pt x="165" y="2491"/>
                    <a:pt x="143" y="2499"/>
                  </a:cubicBezTo>
                  <a:cubicBezTo>
                    <a:pt x="80" y="2513"/>
                    <a:pt x="17" y="2474"/>
                    <a:pt x="3" y="2411"/>
                  </a:cubicBezTo>
                  <a:cubicBezTo>
                    <a:pt x="1" y="2403"/>
                    <a:pt x="0" y="2396"/>
                    <a:pt x="0" y="2389"/>
                  </a:cubicBezTo>
                  <a:lnTo>
                    <a:pt x="0" y="2376"/>
                  </a:lnTo>
                  <a:cubicBezTo>
                    <a:pt x="3" y="2324"/>
                    <a:pt x="38" y="2279"/>
                    <a:pt x="90" y="2268"/>
                  </a:cubicBezTo>
                  <a:cubicBezTo>
                    <a:pt x="90" y="2268"/>
                    <a:pt x="191" y="2244"/>
                    <a:pt x="305" y="2183"/>
                  </a:cubicBezTo>
                  <a:cubicBezTo>
                    <a:pt x="398" y="2134"/>
                    <a:pt x="519" y="2047"/>
                    <a:pt x="560" y="1917"/>
                  </a:cubicBezTo>
                  <a:cubicBezTo>
                    <a:pt x="575" y="1879"/>
                    <a:pt x="589" y="1835"/>
                    <a:pt x="604" y="1789"/>
                  </a:cubicBezTo>
                  <a:cubicBezTo>
                    <a:pt x="627" y="1692"/>
                    <a:pt x="655" y="1595"/>
                    <a:pt x="705" y="1497"/>
                  </a:cubicBezTo>
                  <a:cubicBezTo>
                    <a:pt x="807" y="1291"/>
                    <a:pt x="947" y="1106"/>
                    <a:pt x="1120" y="953"/>
                  </a:cubicBezTo>
                  <a:cubicBezTo>
                    <a:pt x="1287" y="810"/>
                    <a:pt x="1478" y="700"/>
                    <a:pt x="1688" y="630"/>
                  </a:cubicBezTo>
                  <a:cubicBezTo>
                    <a:pt x="1845" y="573"/>
                    <a:pt x="2009" y="542"/>
                    <a:pt x="2173" y="537"/>
                  </a:cubicBezTo>
                  <a:moveTo>
                    <a:pt x="2158" y="3"/>
                  </a:moveTo>
                  <a:lnTo>
                    <a:pt x="2158" y="3"/>
                  </a:lnTo>
                  <a:cubicBezTo>
                    <a:pt x="2230" y="0"/>
                    <a:pt x="2302" y="1"/>
                    <a:pt x="2374" y="6"/>
                  </a:cubicBezTo>
                  <a:cubicBezTo>
                    <a:pt x="2673" y="25"/>
                    <a:pt x="2961" y="103"/>
                    <a:pt x="3232" y="237"/>
                  </a:cubicBezTo>
                  <a:cubicBezTo>
                    <a:pt x="3502" y="371"/>
                    <a:pt x="3741" y="555"/>
                    <a:pt x="3935" y="782"/>
                  </a:cubicBezTo>
                  <a:cubicBezTo>
                    <a:pt x="4126" y="1000"/>
                    <a:pt x="4269" y="1251"/>
                    <a:pt x="4361" y="1530"/>
                  </a:cubicBezTo>
                  <a:cubicBezTo>
                    <a:pt x="4455" y="1807"/>
                    <a:pt x="4493" y="2095"/>
                    <a:pt x="4477" y="2384"/>
                  </a:cubicBezTo>
                  <a:cubicBezTo>
                    <a:pt x="4460" y="2682"/>
                    <a:pt x="4382" y="2976"/>
                    <a:pt x="4250" y="3246"/>
                  </a:cubicBezTo>
                  <a:cubicBezTo>
                    <a:pt x="4230" y="3288"/>
                    <a:pt x="4189" y="3312"/>
                    <a:pt x="4143" y="3312"/>
                  </a:cubicBezTo>
                  <a:cubicBezTo>
                    <a:pt x="4126" y="3312"/>
                    <a:pt x="4107" y="3310"/>
                    <a:pt x="4095" y="3302"/>
                  </a:cubicBezTo>
                  <a:cubicBezTo>
                    <a:pt x="4034" y="3271"/>
                    <a:pt x="4010" y="3202"/>
                    <a:pt x="4041" y="3144"/>
                  </a:cubicBezTo>
                  <a:cubicBezTo>
                    <a:pt x="4160" y="2899"/>
                    <a:pt x="4228" y="2641"/>
                    <a:pt x="4244" y="2369"/>
                  </a:cubicBezTo>
                  <a:cubicBezTo>
                    <a:pt x="4259" y="2111"/>
                    <a:pt x="4223" y="1854"/>
                    <a:pt x="4138" y="1606"/>
                  </a:cubicBezTo>
                  <a:cubicBezTo>
                    <a:pt x="4056" y="1357"/>
                    <a:pt x="3928" y="1132"/>
                    <a:pt x="3759" y="937"/>
                  </a:cubicBezTo>
                  <a:cubicBezTo>
                    <a:pt x="3585" y="732"/>
                    <a:pt x="3372" y="565"/>
                    <a:pt x="3130" y="446"/>
                  </a:cubicBezTo>
                  <a:cubicBezTo>
                    <a:pt x="2888" y="324"/>
                    <a:pt x="2627" y="259"/>
                    <a:pt x="2361" y="239"/>
                  </a:cubicBezTo>
                  <a:cubicBezTo>
                    <a:pt x="2103" y="227"/>
                    <a:pt x="1846" y="260"/>
                    <a:pt x="1600" y="346"/>
                  </a:cubicBezTo>
                  <a:cubicBezTo>
                    <a:pt x="1353" y="431"/>
                    <a:pt x="1129" y="558"/>
                    <a:pt x="932" y="728"/>
                  </a:cubicBezTo>
                  <a:cubicBezTo>
                    <a:pt x="732" y="905"/>
                    <a:pt x="567" y="1117"/>
                    <a:pt x="447" y="1363"/>
                  </a:cubicBezTo>
                  <a:cubicBezTo>
                    <a:pt x="381" y="1496"/>
                    <a:pt x="330" y="1637"/>
                    <a:pt x="296" y="1783"/>
                  </a:cubicBezTo>
                  <a:cubicBezTo>
                    <a:pt x="282" y="1847"/>
                    <a:pt x="219" y="1886"/>
                    <a:pt x="154" y="1871"/>
                  </a:cubicBezTo>
                  <a:cubicBezTo>
                    <a:pt x="91" y="1856"/>
                    <a:pt x="53" y="1793"/>
                    <a:pt x="66" y="1729"/>
                  </a:cubicBezTo>
                  <a:cubicBezTo>
                    <a:pt x="105" y="1566"/>
                    <a:pt x="161" y="1406"/>
                    <a:pt x="236" y="1258"/>
                  </a:cubicBezTo>
                  <a:cubicBezTo>
                    <a:pt x="369" y="985"/>
                    <a:pt x="553" y="744"/>
                    <a:pt x="780" y="551"/>
                  </a:cubicBezTo>
                  <a:cubicBezTo>
                    <a:pt x="1000" y="360"/>
                    <a:pt x="1250" y="215"/>
                    <a:pt x="1527" y="122"/>
                  </a:cubicBezTo>
                  <a:cubicBezTo>
                    <a:pt x="1732" y="51"/>
                    <a:pt x="1943" y="11"/>
                    <a:pt x="2158" y="3"/>
                  </a:cubicBezTo>
                </a:path>
              </a:pathLst>
            </a:custGeom>
            <a:solidFill>
              <a:schemeClr val="accent2"/>
            </a:solidFill>
            <a:ln>
              <a:noFill/>
            </a:ln>
          </p:spPr>
        </p:sp>
        <p:sp>
          <p:nvSpPr>
            <p:cNvPr id="24" name="Graphic 15">
              <a:extLst>
                <a:ext uri="{FF2B5EF4-FFF2-40B4-BE49-F238E27FC236}">
                  <a16:creationId xmlns:a16="http://schemas.microsoft.com/office/drawing/2014/main" id="{61B2E654-3726-7541-8BF3-7A6A41A2515F}"/>
                </a:ext>
              </a:extLst>
            </p:cNvPr>
            <p:cNvSpPr>
              <a:spLocks noChangeAspect="1"/>
            </p:cNvSpPr>
            <p:nvPr userDrawn="1"/>
          </p:nvSpPr>
          <p:spPr>
            <a:xfrm>
              <a:off x="5994367" y="2282468"/>
              <a:ext cx="2549557" cy="2532420"/>
            </a:xfrm>
            <a:custGeom>
              <a:avLst/>
              <a:gdLst>
                <a:gd name="connsiteX0" fmla="*/ 1898713 w 1898712"/>
                <a:gd name="connsiteY0" fmla="*/ 1885950 h 1885950"/>
                <a:gd name="connsiteX1" fmla="*/ 1898713 w 1898712"/>
                <a:gd name="connsiteY1" fmla="*/ 0 h 1885950"/>
                <a:gd name="connsiteX2" fmla="*/ 0 w 1898712"/>
                <a:gd name="connsiteY2" fmla="*/ 1885950 h 1885950"/>
                <a:gd name="connsiteX3" fmla="*/ 1898713 w 1898712"/>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1898712" h="1885950">
                  <a:moveTo>
                    <a:pt x="1898713" y="1885950"/>
                  </a:moveTo>
                  <a:lnTo>
                    <a:pt x="1898713" y="0"/>
                  </a:lnTo>
                  <a:lnTo>
                    <a:pt x="0" y="1885950"/>
                  </a:lnTo>
                  <a:lnTo>
                    <a:pt x="1898713" y="1885950"/>
                  </a:lnTo>
                  <a:close/>
                </a:path>
              </a:pathLst>
            </a:custGeom>
            <a:noFill/>
            <a:ln w="18956" cap="flat">
              <a:solidFill>
                <a:srgbClr val="6EBE4A"/>
              </a:solidFill>
              <a:prstDash val="solid"/>
              <a:round/>
            </a:ln>
          </p:spPr>
          <p:txBody>
            <a:bodyPr rtlCol="0" anchor="ctr"/>
            <a:lstStyle/>
            <a:p>
              <a:endParaRPr lang="en-US" sz="1800" dirty="0"/>
            </a:p>
          </p:txBody>
        </p:sp>
        <p:pic>
          <p:nvPicPr>
            <p:cNvPr id="25" name="Picture 24">
              <a:extLst>
                <a:ext uri="{FF2B5EF4-FFF2-40B4-BE49-F238E27FC236}">
                  <a16:creationId xmlns:a16="http://schemas.microsoft.com/office/drawing/2014/main" id="{8FF7D66D-FD86-A149-A8F5-117A6B95054D}"/>
                </a:ext>
              </a:extLst>
            </p:cNvPr>
            <p:cNvPicPr>
              <a:picLocks noChangeAspect="1"/>
            </p:cNvPicPr>
            <p:nvPr userDrawn="1"/>
          </p:nvPicPr>
          <p:blipFill rotWithShape="1">
            <a:blip r:embed="rId2" cstate="email">
              <a:alphaModFix amt="57000"/>
              <a:extLst>
                <a:ext uri="{28A0092B-C50C-407E-A947-70E740481C1C}">
                  <a14:useLocalDpi xmlns:a14="http://schemas.microsoft.com/office/drawing/2010/main"/>
                </a:ext>
              </a:extLst>
            </a:blip>
            <a:srcRect/>
            <a:stretch/>
          </p:blipFill>
          <p:spPr>
            <a:xfrm flipH="1">
              <a:off x="6295635" y="2576064"/>
              <a:ext cx="1878266" cy="1876597"/>
            </a:xfrm>
            <a:prstGeom prst="ellipse">
              <a:avLst/>
            </a:prstGeom>
            <a:ln>
              <a:noFill/>
            </a:ln>
            <a:effectLst>
              <a:softEdge rad="0"/>
            </a:effectLst>
          </p:spPr>
        </p:pic>
        <p:pic>
          <p:nvPicPr>
            <p:cNvPr id="26" name="Picture 25">
              <a:extLst>
                <a:ext uri="{FF2B5EF4-FFF2-40B4-BE49-F238E27FC236}">
                  <a16:creationId xmlns:a16="http://schemas.microsoft.com/office/drawing/2014/main" id="{6EFFB74B-6D0F-2B4F-9D09-C30F4CF0324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684101" y="2003514"/>
              <a:ext cx="2459899" cy="3139986"/>
            </a:xfrm>
            <a:prstGeom prst="rect">
              <a:avLst/>
            </a:prstGeom>
          </p:spPr>
        </p:pic>
      </p:grpSp>
      <p:sp>
        <p:nvSpPr>
          <p:cNvPr id="13" name="Title 3">
            <a:extLst>
              <a:ext uri="{FF2B5EF4-FFF2-40B4-BE49-F238E27FC236}">
                <a16:creationId xmlns:a16="http://schemas.microsoft.com/office/drawing/2014/main" id="{8498764F-F798-BA4D-9260-3ED2D88C58FF}"/>
              </a:ext>
            </a:extLst>
          </p:cNvPr>
          <p:cNvSpPr txBox="1">
            <a:spLocks/>
          </p:cNvSpPr>
          <p:nvPr userDrawn="1"/>
        </p:nvSpPr>
        <p:spPr bwMode="auto">
          <a:xfrm>
            <a:off x="416425" y="1286778"/>
            <a:ext cx="6894378" cy="256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noAutofit/>
          </a:bodyPr>
          <a:lst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pPr>
            <a:r>
              <a:rPr lang="en-US" sz="2800" dirty="0"/>
              <a:t>Protecting what’s now and what’s next.</a:t>
            </a:r>
            <a:br>
              <a:rPr lang="en-US" sz="2800" dirty="0"/>
            </a:br>
            <a:r>
              <a:rPr lang="en-US" sz="2800" dirty="0">
                <a:solidFill>
                  <a:schemeClr val="accent2"/>
                </a:solidFill>
              </a:rPr>
              <a:t>That’s Cisco Secure.</a:t>
            </a:r>
          </a:p>
        </p:txBody>
      </p:sp>
    </p:spTree>
    <p:extLst>
      <p:ext uri="{BB962C8B-B14F-4D97-AF65-F5344CB8AC3E}">
        <p14:creationId xmlns:p14="http://schemas.microsoft.com/office/powerpoint/2010/main" val="33578388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agline – Whit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98FD9-B732-0943-8B7F-2F7B7A76D9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410012" y="0"/>
            <a:ext cx="2733989" cy="2676388"/>
          </a:xfrm>
          <a:prstGeom prst="rect">
            <a:avLst/>
          </a:prstGeom>
          <a:effectLst/>
        </p:spPr>
      </p:pic>
      <p:pic>
        <p:nvPicPr>
          <p:cNvPr id="8" name="Picture 7">
            <a:extLst>
              <a:ext uri="{FF2B5EF4-FFF2-40B4-BE49-F238E27FC236}">
                <a16:creationId xmlns:a16="http://schemas.microsoft.com/office/drawing/2014/main" id="{828A9008-6F3E-EF43-8D28-1C2F63AE22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516872"/>
            <a:ext cx="2209442" cy="2626629"/>
          </a:xfrm>
          <a:prstGeom prst="rect">
            <a:avLst/>
          </a:prstGeom>
          <a:effectLst/>
        </p:spPr>
      </p:pic>
      <p:sp>
        <p:nvSpPr>
          <p:cNvPr id="10" name="Title 3">
            <a:extLst>
              <a:ext uri="{FF2B5EF4-FFF2-40B4-BE49-F238E27FC236}">
                <a16:creationId xmlns:a16="http://schemas.microsoft.com/office/drawing/2014/main" id="{5466FE5F-381D-F14D-A145-27A8578FF20A}"/>
              </a:ext>
            </a:extLst>
          </p:cNvPr>
          <p:cNvSpPr txBox="1">
            <a:spLocks/>
          </p:cNvSpPr>
          <p:nvPr userDrawn="1"/>
        </p:nvSpPr>
        <p:spPr bwMode="auto">
          <a:xfrm>
            <a:off x="416425" y="1287340"/>
            <a:ext cx="6894378" cy="256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noAutofit/>
          </a:bodyPr>
          <a:lstStyle>
            <a:lvl1pPr algn="l" defTabSz="684213"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pPr>
            <a:r>
              <a:rPr lang="en-US" sz="2800" dirty="0"/>
              <a:t>Protecting what’s now and what’s next.</a:t>
            </a:r>
            <a:br>
              <a:rPr lang="en-US" sz="2800" dirty="0"/>
            </a:br>
            <a:r>
              <a:rPr lang="en-US" sz="2800" dirty="0">
                <a:solidFill>
                  <a:schemeClr val="accent2"/>
                </a:solidFill>
              </a:rPr>
              <a:t>That’s Cisco Secure.</a:t>
            </a:r>
          </a:p>
        </p:txBody>
      </p:sp>
    </p:spTree>
    <p:extLst>
      <p:ext uri="{BB962C8B-B14F-4D97-AF65-F5344CB8AC3E}">
        <p14:creationId xmlns:p14="http://schemas.microsoft.com/office/powerpoint/2010/main" val="68647633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agline – Midnight">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0898FD9-B732-0943-8B7F-2F7B7A76D99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410012" y="0"/>
            <a:ext cx="2733989" cy="2676388"/>
          </a:xfrm>
          <a:prstGeom prst="rect">
            <a:avLst/>
          </a:prstGeom>
          <a:effectLst/>
        </p:spPr>
      </p:pic>
      <p:pic>
        <p:nvPicPr>
          <p:cNvPr id="8" name="Picture 7">
            <a:extLst>
              <a:ext uri="{FF2B5EF4-FFF2-40B4-BE49-F238E27FC236}">
                <a16:creationId xmlns:a16="http://schemas.microsoft.com/office/drawing/2014/main" id="{828A9008-6F3E-EF43-8D28-1C2F63AE22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516872"/>
            <a:ext cx="2209442" cy="2626629"/>
          </a:xfrm>
          <a:prstGeom prst="rect">
            <a:avLst/>
          </a:prstGeom>
          <a:effectLst/>
        </p:spPr>
      </p:pic>
      <p:sp>
        <p:nvSpPr>
          <p:cNvPr id="4" name="Freeform 3">
            <a:extLst>
              <a:ext uri="{FF2B5EF4-FFF2-40B4-BE49-F238E27FC236}">
                <a16:creationId xmlns:a16="http://schemas.microsoft.com/office/drawing/2014/main" id="{C5F37102-7CC6-CE4C-ABF8-9DBD0751A366}"/>
              </a:ext>
            </a:extLst>
          </p:cNvPr>
          <p:cNvSpPr/>
          <p:nvPr userDrawn="1"/>
        </p:nvSpPr>
        <p:spPr>
          <a:xfrm>
            <a:off x="-6350" y="3686176"/>
            <a:ext cx="2133600" cy="1397000"/>
          </a:xfrm>
          <a:custGeom>
            <a:avLst/>
            <a:gdLst>
              <a:gd name="connsiteX0" fmla="*/ 0 w 2114550"/>
              <a:gd name="connsiteY0" fmla="*/ 1397000 h 1397000"/>
              <a:gd name="connsiteX1" fmla="*/ 2114550 w 2114550"/>
              <a:gd name="connsiteY1" fmla="*/ 1397000 h 1397000"/>
              <a:gd name="connsiteX2" fmla="*/ 517525 w 2114550"/>
              <a:gd name="connsiteY2" fmla="*/ 0 h 1397000"/>
              <a:gd name="connsiteX0" fmla="*/ 0 w 2133600"/>
              <a:gd name="connsiteY0" fmla="*/ 1397000 h 1397000"/>
              <a:gd name="connsiteX1" fmla="*/ 2133600 w 2133600"/>
              <a:gd name="connsiteY1" fmla="*/ 1397000 h 1397000"/>
              <a:gd name="connsiteX2" fmla="*/ 536575 w 2133600"/>
              <a:gd name="connsiteY2" fmla="*/ 0 h 1397000"/>
            </a:gdLst>
            <a:ahLst/>
            <a:cxnLst>
              <a:cxn ang="0">
                <a:pos x="connsiteX0" y="connsiteY0"/>
              </a:cxn>
              <a:cxn ang="0">
                <a:pos x="connsiteX1" y="connsiteY1"/>
              </a:cxn>
              <a:cxn ang="0">
                <a:pos x="connsiteX2" y="connsiteY2"/>
              </a:cxn>
            </a:cxnLst>
            <a:rect l="l" t="t" r="r" b="b"/>
            <a:pathLst>
              <a:path w="2133600" h="1397000">
                <a:moveTo>
                  <a:pt x="0" y="1397000"/>
                </a:moveTo>
                <a:lnTo>
                  <a:pt x="2133600" y="1397000"/>
                </a:lnTo>
                <a:lnTo>
                  <a:pt x="536575" y="0"/>
                </a:lnTo>
              </a:path>
            </a:pathLst>
          </a:custGeom>
          <a:noFill/>
          <a:ln cap="rnd">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Freeform 9">
            <a:extLst>
              <a:ext uri="{FF2B5EF4-FFF2-40B4-BE49-F238E27FC236}">
                <a16:creationId xmlns:a16="http://schemas.microsoft.com/office/drawing/2014/main" id="{27AF1559-0942-1441-9C10-9BE4BC86C162}"/>
              </a:ext>
            </a:extLst>
          </p:cNvPr>
          <p:cNvSpPr/>
          <p:nvPr userDrawn="1"/>
        </p:nvSpPr>
        <p:spPr>
          <a:xfrm flipH="1" flipV="1">
            <a:off x="6673850" y="92391"/>
            <a:ext cx="2467068" cy="1879600"/>
          </a:xfrm>
          <a:custGeom>
            <a:avLst/>
            <a:gdLst>
              <a:gd name="connsiteX0" fmla="*/ 0 w 2114550"/>
              <a:gd name="connsiteY0" fmla="*/ 1397000 h 1397000"/>
              <a:gd name="connsiteX1" fmla="*/ 2114550 w 2114550"/>
              <a:gd name="connsiteY1" fmla="*/ 1397000 h 1397000"/>
              <a:gd name="connsiteX2" fmla="*/ 517525 w 2114550"/>
              <a:gd name="connsiteY2" fmla="*/ 0 h 1397000"/>
              <a:gd name="connsiteX0" fmla="*/ 0 w 2133600"/>
              <a:gd name="connsiteY0" fmla="*/ 1397000 h 1397000"/>
              <a:gd name="connsiteX1" fmla="*/ 2133600 w 2133600"/>
              <a:gd name="connsiteY1" fmla="*/ 1397000 h 1397000"/>
              <a:gd name="connsiteX2" fmla="*/ 536575 w 2133600"/>
              <a:gd name="connsiteY2" fmla="*/ 0 h 1397000"/>
              <a:gd name="connsiteX0" fmla="*/ 0 w 2133600"/>
              <a:gd name="connsiteY0" fmla="*/ 1863725 h 1863725"/>
              <a:gd name="connsiteX1" fmla="*/ 2133600 w 2133600"/>
              <a:gd name="connsiteY1" fmla="*/ 1863725 h 1863725"/>
              <a:gd name="connsiteX2" fmla="*/ 756242 w 2133600"/>
              <a:gd name="connsiteY2" fmla="*/ 0 h 1863725"/>
              <a:gd name="connsiteX0" fmla="*/ 0 w 2133600"/>
              <a:gd name="connsiteY0" fmla="*/ 1879600 h 1879600"/>
              <a:gd name="connsiteX1" fmla="*/ 2133600 w 2133600"/>
              <a:gd name="connsiteY1" fmla="*/ 1879600 h 1879600"/>
              <a:gd name="connsiteX2" fmla="*/ 745259 w 2133600"/>
              <a:gd name="connsiteY2" fmla="*/ 0 h 1879600"/>
            </a:gdLst>
            <a:ahLst/>
            <a:cxnLst>
              <a:cxn ang="0">
                <a:pos x="connsiteX0" y="connsiteY0"/>
              </a:cxn>
              <a:cxn ang="0">
                <a:pos x="connsiteX1" y="connsiteY1"/>
              </a:cxn>
              <a:cxn ang="0">
                <a:pos x="connsiteX2" y="connsiteY2"/>
              </a:cxn>
            </a:cxnLst>
            <a:rect l="l" t="t" r="r" b="b"/>
            <a:pathLst>
              <a:path w="2133600" h="1879600">
                <a:moveTo>
                  <a:pt x="0" y="1879600"/>
                </a:moveTo>
                <a:lnTo>
                  <a:pt x="2133600" y="1879600"/>
                </a:lnTo>
                <a:lnTo>
                  <a:pt x="745259" y="0"/>
                </a:lnTo>
              </a:path>
            </a:pathLst>
          </a:custGeom>
          <a:noFill/>
          <a:ln cap="rnd">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Title 3">
            <a:extLst>
              <a:ext uri="{FF2B5EF4-FFF2-40B4-BE49-F238E27FC236}">
                <a16:creationId xmlns:a16="http://schemas.microsoft.com/office/drawing/2014/main" id="{721E0522-43D9-3949-876E-21A22CAF2C73}"/>
              </a:ext>
            </a:extLst>
          </p:cNvPr>
          <p:cNvSpPr txBox="1">
            <a:spLocks/>
          </p:cNvSpPr>
          <p:nvPr userDrawn="1"/>
        </p:nvSpPr>
        <p:spPr bwMode="auto">
          <a:xfrm>
            <a:off x="416425" y="1286778"/>
            <a:ext cx="6894378" cy="2569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noAutofit/>
          </a:bodyPr>
          <a:lstStyle>
            <a:lvl1pPr algn="l" defTabSz="684213" rtl="0" eaLnBrk="1" fontAlgn="base" hangingPunct="1">
              <a:lnSpc>
                <a:spcPct val="90000"/>
              </a:lnSpc>
              <a:spcBef>
                <a:spcPct val="0"/>
              </a:spcBef>
              <a:spcAft>
                <a:spcPct val="0"/>
              </a:spcAft>
              <a:defRPr lang="en-US" sz="2800" b="0" i="0" u="none" kern="1200" dirty="0">
                <a:solidFill>
                  <a:schemeClr val="bg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a:lnSpc>
                <a:spcPct val="100000"/>
              </a:lnSpc>
            </a:pPr>
            <a:r>
              <a:rPr lang="en-US" sz="2800" dirty="0"/>
              <a:t>Protecting what’s now and what’s next.</a:t>
            </a:r>
            <a:br>
              <a:rPr lang="en-US" sz="2800" dirty="0"/>
            </a:br>
            <a:r>
              <a:rPr lang="en-US" sz="2800" dirty="0">
                <a:solidFill>
                  <a:schemeClr val="accent2"/>
                </a:solidFill>
              </a:rPr>
              <a:t>That’s Cisco Secure.</a:t>
            </a:r>
          </a:p>
        </p:txBody>
      </p:sp>
    </p:spTree>
    <p:extLst>
      <p:ext uri="{BB962C8B-B14F-4D97-AF65-F5344CB8AC3E}">
        <p14:creationId xmlns:p14="http://schemas.microsoft.com/office/powerpoint/2010/main" val="1387687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ward – Green/White (Fist Bump)">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21" name="Group 20">
            <a:extLst>
              <a:ext uri="{FF2B5EF4-FFF2-40B4-BE49-F238E27FC236}">
                <a16:creationId xmlns:a16="http://schemas.microsoft.com/office/drawing/2014/main" id="{DCBA97EC-DC87-8F43-8EAC-8682BB0AAC65}"/>
              </a:ext>
            </a:extLst>
          </p:cNvPr>
          <p:cNvGrpSpPr/>
          <p:nvPr userDrawn="1"/>
        </p:nvGrpSpPr>
        <p:grpSpPr>
          <a:xfrm>
            <a:off x="528764" y="4712482"/>
            <a:ext cx="921665" cy="191516"/>
            <a:chOff x="528763" y="4712481"/>
            <a:chExt cx="921665" cy="191516"/>
          </a:xfrm>
        </p:grpSpPr>
        <p:grpSp>
          <p:nvGrpSpPr>
            <p:cNvPr id="22" name="Graphic 2">
              <a:extLst>
                <a:ext uri="{FF2B5EF4-FFF2-40B4-BE49-F238E27FC236}">
                  <a16:creationId xmlns:a16="http://schemas.microsoft.com/office/drawing/2014/main" id="{0A868ED3-D8D2-5148-8602-57D85BD6C763}"/>
                </a:ext>
              </a:extLst>
            </p:cNvPr>
            <p:cNvGrpSpPr/>
            <p:nvPr userDrawn="1"/>
          </p:nvGrpSpPr>
          <p:grpSpPr>
            <a:xfrm>
              <a:off x="943759" y="4781970"/>
              <a:ext cx="506669" cy="122027"/>
              <a:chOff x="4433187" y="1865375"/>
              <a:chExt cx="2298157" cy="553493"/>
            </a:xfrm>
            <a:solidFill>
              <a:schemeClr val="accent2"/>
            </a:solidFill>
          </p:grpSpPr>
          <p:sp>
            <p:nvSpPr>
              <p:cNvPr id="24" name="Freeform 23">
                <a:extLst>
                  <a:ext uri="{FF2B5EF4-FFF2-40B4-BE49-F238E27FC236}">
                    <a16:creationId xmlns:a16="http://schemas.microsoft.com/office/drawing/2014/main" id="{42207790-DE20-024A-91A0-5CB16F2FCDF0}"/>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4CD29DC9-C0A4-6E45-B41F-454464C332A9}"/>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B8D22142-4BAD-734E-B82B-3CA87EDCF15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7" name="Freeform 26">
                <a:extLst>
                  <a:ext uri="{FF2B5EF4-FFF2-40B4-BE49-F238E27FC236}">
                    <a16:creationId xmlns:a16="http://schemas.microsoft.com/office/drawing/2014/main" id="{53A38F9E-2717-5743-9AD4-A12C0F685AE4}"/>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8" name="Freeform 27">
                <a:extLst>
                  <a:ext uri="{FF2B5EF4-FFF2-40B4-BE49-F238E27FC236}">
                    <a16:creationId xmlns:a16="http://schemas.microsoft.com/office/drawing/2014/main" id="{A519DDBC-35AB-414F-BFA3-9B6AA451638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9" name="Freeform 28">
                <a:extLst>
                  <a:ext uri="{FF2B5EF4-FFF2-40B4-BE49-F238E27FC236}">
                    <a16:creationId xmlns:a16="http://schemas.microsoft.com/office/drawing/2014/main" id="{94F96208-9366-1A4A-9D95-02B65A9226DB}"/>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3" name="Freeform 6">
              <a:extLst>
                <a:ext uri="{FF2B5EF4-FFF2-40B4-BE49-F238E27FC236}">
                  <a16:creationId xmlns:a16="http://schemas.microsoft.com/office/drawing/2014/main" id="{199B466D-BCF1-1B45-851B-5253D47BCA1B}"/>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grpSp>
        <p:nvGrpSpPr>
          <p:cNvPr id="20" name="Graphic 2">
            <a:extLst>
              <a:ext uri="{FF2B5EF4-FFF2-40B4-BE49-F238E27FC236}">
                <a16:creationId xmlns:a16="http://schemas.microsoft.com/office/drawing/2014/main" id="{451375C8-AD2C-2446-A2DF-E88C4A597674}"/>
              </a:ext>
            </a:extLst>
          </p:cNvPr>
          <p:cNvGrpSpPr/>
          <p:nvPr userDrawn="1"/>
        </p:nvGrpSpPr>
        <p:grpSpPr>
          <a:xfrm>
            <a:off x="943760" y="4781971"/>
            <a:ext cx="506669" cy="122027"/>
            <a:chOff x="4433187" y="1865375"/>
            <a:chExt cx="2298157" cy="553493"/>
          </a:xfrm>
          <a:solidFill>
            <a:schemeClr val="bg1"/>
          </a:solidFill>
        </p:grpSpPr>
        <p:sp>
          <p:nvSpPr>
            <p:cNvPr id="31" name="Freeform 30">
              <a:extLst>
                <a:ext uri="{FF2B5EF4-FFF2-40B4-BE49-F238E27FC236}">
                  <a16:creationId xmlns:a16="http://schemas.microsoft.com/office/drawing/2014/main" id="{8DB06D5F-13A1-C24C-ACA2-214B56FF6242}"/>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2" name="Freeform 31">
              <a:extLst>
                <a:ext uri="{FF2B5EF4-FFF2-40B4-BE49-F238E27FC236}">
                  <a16:creationId xmlns:a16="http://schemas.microsoft.com/office/drawing/2014/main" id="{9DEF1727-72B9-6D4F-8371-8F821C75D4CC}"/>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3" name="Freeform 32">
              <a:extLst>
                <a:ext uri="{FF2B5EF4-FFF2-40B4-BE49-F238E27FC236}">
                  <a16:creationId xmlns:a16="http://schemas.microsoft.com/office/drawing/2014/main" id="{0210D3A9-8CAD-DC43-A543-2B5D830FFE2A}"/>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4" name="Freeform 33">
              <a:extLst>
                <a:ext uri="{FF2B5EF4-FFF2-40B4-BE49-F238E27FC236}">
                  <a16:creationId xmlns:a16="http://schemas.microsoft.com/office/drawing/2014/main" id="{ABE82508-64F3-9646-9DF4-4F74B22E0F8C}"/>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6" name="Freeform 35">
              <a:extLst>
                <a:ext uri="{FF2B5EF4-FFF2-40B4-BE49-F238E27FC236}">
                  <a16:creationId xmlns:a16="http://schemas.microsoft.com/office/drawing/2014/main" id="{950AE9DB-238C-874B-97DF-2EE8EE61BE0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7" name="Freeform 36">
              <a:extLst>
                <a:ext uri="{FF2B5EF4-FFF2-40B4-BE49-F238E27FC236}">
                  <a16:creationId xmlns:a16="http://schemas.microsoft.com/office/drawing/2014/main" id="{7ADC82A6-4C5E-0747-875B-BC81EC140F09}"/>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pic>
        <p:nvPicPr>
          <p:cNvPr id="40" name="Picture 39" descr="A close up of a logo&#10;&#10;Description automatically generated">
            <a:extLst>
              <a:ext uri="{FF2B5EF4-FFF2-40B4-BE49-F238E27FC236}">
                <a16:creationId xmlns:a16="http://schemas.microsoft.com/office/drawing/2014/main" id="{842644F0-F025-C54A-B4D3-F8574914DFD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5220" y="1498037"/>
            <a:ext cx="2312149" cy="2100160"/>
          </a:xfrm>
          <a:prstGeom prst="rect">
            <a:avLst/>
          </a:prstGeom>
        </p:spPr>
      </p:pic>
      <p:sp>
        <p:nvSpPr>
          <p:cNvPr id="30" name="Title Placeholder 5">
            <a:extLst>
              <a:ext uri="{FF2B5EF4-FFF2-40B4-BE49-F238E27FC236}">
                <a16:creationId xmlns:a16="http://schemas.microsoft.com/office/drawing/2014/main" id="{CFC4EC89-B206-9944-A39A-FB78310B0800}"/>
              </a:ext>
            </a:extLst>
          </p:cNvPr>
          <p:cNvSpPr>
            <a:spLocks noGrp="1"/>
          </p:cNvSpPr>
          <p:nvPr>
            <p:ph type="title" hasCustomPrompt="1"/>
          </p:nvPr>
        </p:nvSpPr>
        <p:spPr bwMode="auto">
          <a:xfrm>
            <a:off x="428888" y="133744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196" rtl="0" eaLnBrk="1" fontAlgn="base" hangingPunct="1">
              <a:lnSpc>
                <a:spcPct val="85000"/>
              </a:lnSpc>
              <a:spcBef>
                <a:spcPct val="0"/>
              </a:spcBef>
              <a:spcAft>
                <a:spcPct val="0"/>
              </a:spcAft>
              <a:defRPr lang="en-GB" sz="4800" kern="1200" dirty="0">
                <a:solidFill>
                  <a:schemeClr val="bg1"/>
                </a:solidFill>
                <a:latin typeface="+mj-lt"/>
                <a:ea typeface="ＭＳ Ｐゴシック" charset="0"/>
                <a:cs typeface="Tipo de letra del sistema Fina" charset="0"/>
              </a:defRPr>
            </a:lvl1pPr>
          </a:lstStyle>
          <a:p>
            <a:pPr lvl="0"/>
            <a:r>
              <a:rPr lang="en-US" dirty="0"/>
              <a:t>Award Title Here</a:t>
            </a:r>
            <a:endParaRPr lang="en-GB" dirty="0"/>
          </a:p>
        </p:txBody>
      </p:sp>
      <p:sp>
        <p:nvSpPr>
          <p:cNvPr id="38" name="Text Placeholder 3">
            <a:extLst>
              <a:ext uri="{FF2B5EF4-FFF2-40B4-BE49-F238E27FC236}">
                <a16:creationId xmlns:a16="http://schemas.microsoft.com/office/drawing/2014/main" id="{5113342A-8A1D-3440-9DCF-5380823F941F}"/>
              </a:ext>
            </a:extLst>
          </p:cNvPr>
          <p:cNvSpPr>
            <a:spLocks noGrp="1"/>
          </p:cNvSpPr>
          <p:nvPr>
            <p:ph type="body" sz="quarter" idx="12" hasCustomPrompt="1"/>
          </p:nvPr>
        </p:nvSpPr>
        <p:spPr>
          <a:xfrm>
            <a:off x="428889" y="3179760"/>
            <a:ext cx="3808796" cy="448237"/>
          </a:xfrm>
          <a:prstGeom prst="rect">
            <a:avLst/>
          </a:prstGeom>
        </p:spPr>
        <p:txBody>
          <a:bodyPr vert="horz" lIns="91440" tIns="45720" rIns="91440" bIns="45720" rtlCol="0" anchor="t">
            <a:noAutofit/>
          </a:bodyPr>
          <a:lstStyle>
            <a:lvl1pPr marL="9144" indent="0">
              <a:lnSpc>
                <a:spcPct val="100000"/>
              </a:lnSpc>
              <a:buClr>
                <a:schemeClr val="accent2"/>
              </a:buClr>
              <a:buNone/>
              <a:defRPr lang="en-GB"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Subtitle Goes Here</a:t>
            </a:r>
            <a:endParaRPr lang="en-US" dirty="0"/>
          </a:p>
        </p:txBody>
      </p:sp>
    </p:spTree>
    <p:extLst>
      <p:ext uri="{BB962C8B-B14F-4D97-AF65-F5344CB8AC3E}">
        <p14:creationId xmlns:p14="http://schemas.microsoft.com/office/powerpoint/2010/main" val="90578208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ward – Midnight (Fist Bump)">
    <p:bg>
      <p:bgPr>
        <a:solidFill>
          <a:schemeClr val="tx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0DD95A7-E5A7-A24D-BDAC-BDB66C731333}"/>
              </a:ext>
            </a:extLst>
          </p:cNvPr>
          <p:cNvSpPr/>
          <p:nvPr userDrawn="1"/>
        </p:nvSpPr>
        <p:spPr>
          <a:xfrm>
            <a:off x="3860" y="4572000"/>
            <a:ext cx="9140139" cy="5715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Rectangle 3"/>
          <p:cNvSpPr/>
          <p:nvPr userDrawn="1"/>
        </p:nvSpPr>
        <p:spPr>
          <a:xfrm>
            <a:off x="4563909" y="0"/>
            <a:ext cx="4580092" cy="5143500"/>
          </a:xfrm>
          <a:prstGeom prst="rect">
            <a:avLst/>
          </a:prstGeom>
          <a:solidFill>
            <a:schemeClr val="accent4">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0" name="Rectangle 4">
            <a:extLst>
              <a:ext uri="{FF2B5EF4-FFF2-40B4-BE49-F238E27FC236}">
                <a16:creationId xmlns:a16="http://schemas.microsoft.com/office/drawing/2014/main" id="{6418094F-22D6-BE46-80B2-200B2EFFF3FE}"/>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41" name="Group 40">
            <a:extLst>
              <a:ext uri="{FF2B5EF4-FFF2-40B4-BE49-F238E27FC236}">
                <a16:creationId xmlns:a16="http://schemas.microsoft.com/office/drawing/2014/main" id="{57A9AEB2-965A-C94E-BEB2-F182440C404C}"/>
              </a:ext>
            </a:extLst>
          </p:cNvPr>
          <p:cNvGrpSpPr/>
          <p:nvPr userDrawn="1"/>
        </p:nvGrpSpPr>
        <p:grpSpPr>
          <a:xfrm>
            <a:off x="528764" y="4712482"/>
            <a:ext cx="921665" cy="191516"/>
            <a:chOff x="528763" y="4712481"/>
            <a:chExt cx="921665" cy="191516"/>
          </a:xfrm>
        </p:grpSpPr>
        <p:grpSp>
          <p:nvGrpSpPr>
            <p:cNvPr id="42" name="Graphic 2">
              <a:extLst>
                <a:ext uri="{FF2B5EF4-FFF2-40B4-BE49-F238E27FC236}">
                  <a16:creationId xmlns:a16="http://schemas.microsoft.com/office/drawing/2014/main" id="{A6A102F2-5A06-624D-BB0F-98EF9257C756}"/>
                </a:ext>
              </a:extLst>
            </p:cNvPr>
            <p:cNvGrpSpPr/>
            <p:nvPr userDrawn="1"/>
          </p:nvGrpSpPr>
          <p:grpSpPr>
            <a:xfrm>
              <a:off x="943759" y="4781970"/>
              <a:ext cx="506669" cy="122027"/>
              <a:chOff x="4433187" y="1865375"/>
              <a:chExt cx="2298157" cy="553493"/>
            </a:xfrm>
            <a:solidFill>
              <a:schemeClr val="accent2"/>
            </a:solidFill>
          </p:grpSpPr>
          <p:sp>
            <p:nvSpPr>
              <p:cNvPr id="44" name="Freeform 43">
                <a:extLst>
                  <a:ext uri="{FF2B5EF4-FFF2-40B4-BE49-F238E27FC236}">
                    <a16:creationId xmlns:a16="http://schemas.microsoft.com/office/drawing/2014/main" id="{35DB4891-664C-334D-B8BD-7F73A2E3C93E}"/>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5" name="Freeform 44">
                <a:extLst>
                  <a:ext uri="{FF2B5EF4-FFF2-40B4-BE49-F238E27FC236}">
                    <a16:creationId xmlns:a16="http://schemas.microsoft.com/office/drawing/2014/main" id="{F13B1EBE-20F2-C14C-9A8A-A849D1F281FB}"/>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6" name="Freeform 45">
                <a:extLst>
                  <a:ext uri="{FF2B5EF4-FFF2-40B4-BE49-F238E27FC236}">
                    <a16:creationId xmlns:a16="http://schemas.microsoft.com/office/drawing/2014/main" id="{4060A7E4-E53B-5D41-9F63-665200684A3D}"/>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47" name="Freeform 46">
                <a:extLst>
                  <a:ext uri="{FF2B5EF4-FFF2-40B4-BE49-F238E27FC236}">
                    <a16:creationId xmlns:a16="http://schemas.microsoft.com/office/drawing/2014/main" id="{613728A3-E815-8A4F-A97D-49EEA396F998}"/>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8" name="Freeform 47">
                <a:extLst>
                  <a:ext uri="{FF2B5EF4-FFF2-40B4-BE49-F238E27FC236}">
                    <a16:creationId xmlns:a16="http://schemas.microsoft.com/office/drawing/2014/main" id="{118F537B-F235-D94E-BF23-54DFE352AF66}"/>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49" name="Freeform 48">
                <a:extLst>
                  <a:ext uri="{FF2B5EF4-FFF2-40B4-BE49-F238E27FC236}">
                    <a16:creationId xmlns:a16="http://schemas.microsoft.com/office/drawing/2014/main" id="{1A8581B6-290D-CC4F-B2B6-CFAA6ACD4A5E}"/>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43" name="Freeform 6">
              <a:extLst>
                <a:ext uri="{FF2B5EF4-FFF2-40B4-BE49-F238E27FC236}">
                  <a16:creationId xmlns:a16="http://schemas.microsoft.com/office/drawing/2014/main" id="{5824BAEE-09DA-AE4F-9586-5C9059EDE59F}"/>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50" name="Rectangle 7">
            <a:extLst>
              <a:ext uri="{FF2B5EF4-FFF2-40B4-BE49-F238E27FC236}">
                <a16:creationId xmlns:a16="http://schemas.microsoft.com/office/drawing/2014/main" id="{E5E3105A-60F4-F949-9356-7C8D0D9FF6DC}"/>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1">
                    <a:alpha val="50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1">
                  <a:alpha val="50000"/>
                </a:schemeClr>
              </a:solidFill>
              <a:latin typeface="+mn-lt"/>
              <a:ea typeface="+mn-ea"/>
              <a:cs typeface="CiscoSans Thin"/>
            </a:endParaRPr>
          </a:p>
        </p:txBody>
      </p:sp>
      <p:pic>
        <p:nvPicPr>
          <p:cNvPr id="51" name="Picture 50" descr="A close up of a logo&#10;&#10;Description automatically generated">
            <a:extLst>
              <a:ext uri="{FF2B5EF4-FFF2-40B4-BE49-F238E27FC236}">
                <a16:creationId xmlns:a16="http://schemas.microsoft.com/office/drawing/2014/main" id="{86A9EAD8-D3E6-B94E-B8F2-6BFDB567EB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55220" y="1498037"/>
            <a:ext cx="2312149" cy="2100160"/>
          </a:xfrm>
          <a:prstGeom prst="rect">
            <a:avLst/>
          </a:prstGeom>
        </p:spPr>
      </p:pic>
      <p:sp>
        <p:nvSpPr>
          <p:cNvPr id="19" name="Title Placeholder 5">
            <a:extLst>
              <a:ext uri="{FF2B5EF4-FFF2-40B4-BE49-F238E27FC236}">
                <a16:creationId xmlns:a16="http://schemas.microsoft.com/office/drawing/2014/main" id="{D9B224DC-E29C-2748-9BF7-FB2F3F6C88C6}"/>
              </a:ext>
            </a:extLst>
          </p:cNvPr>
          <p:cNvSpPr>
            <a:spLocks noGrp="1"/>
          </p:cNvSpPr>
          <p:nvPr>
            <p:ph type="title" hasCustomPrompt="1"/>
          </p:nvPr>
        </p:nvSpPr>
        <p:spPr bwMode="auto">
          <a:xfrm>
            <a:off x="428888" y="133744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196" rtl="0" eaLnBrk="1" fontAlgn="base" hangingPunct="1">
              <a:lnSpc>
                <a:spcPct val="85000"/>
              </a:lnSpc>
              <a:spcBef>
                <a:spcPct val="0"/>
              </a:spcBef>
              <a:spcAft>
                <a:spcPct val="0"/>
              </a:spcAft>
              <a:defRPr lang="en-GB" sz="4800" kern="1200" dirty="0">
                <a:solidFill>
                  <a:schemeClr val="bg1"/>
                </a:solidFill>
                <a:latin typeface="+mj-lt"/>
                <a:ea typeface="ＭＳ Ｐゴシック" charset="0"/>
                <a:cs typeface="Tipo de letra del sistema Fina" charset="0"/>
              </a:defRPr>
            </a:lvl1pPr>
          </a:lstStyle>
          <a:p>
            <a:pPr lvl="0"/>
            <a:r>
              <a:rPr lang="en-US" dirty="0"/>
              <a:t>Award Title Here</a:t>
            </a:r>
            <a:endParaRPr lang="en-GB" dirty="0"/>
          </a:p>
        </p:txBody>
      </p:sp>
      <p:sp>
        <p:nvSpPr>
          <p:cNvPr id="20" name="Text Placeholder 3">
            <a:extLst>
              <a:ext uri="{FF2B5EF4-FFF2-40B4-BE49-F238E27FC236}">
                <a16:creationId xmlns:a16="http://schemas.microsoft.com/office/drawing/2014/main" id="{6C09E785-933D-B040-829A-D07B84A6C7C0}"/>
              </a:ext>
            </a:extLst>
          </p:cNvPr>
          <p:cNvSpPr>
            <a:spLocks noGrp="1"/>
          </p:cNvSpPr>
          <p:nvPr>
            <p:ph type="body" sz="quarter" idx="12" hasCustomPrompt="1"/>
          </p:nvPr>
        </p:nvSpPr>
        <p:spPr>
          <a:xfrm>
            <a:off x="428889" y="3179760"/>
            <a:ext cx="3808796" cy="448237"/>
          </a:xfrm>
          <a:prstGeom prst="rect">
            <a:avLst/>
          </a:prstGeom>
        </p:spPr>
        <p:txBody>
          <a:bodyPr vert="horz" lIns="91440" tIns="45720" rIns="91440" bIns="45720" rtlCol="0" anchor="t">
            <a:noAutofit/>
          </a:bodyPr>
          <a:lstStyle>
            <a:lvl1pPr marL="9144" indent="0">
              <a:lnSpc>
                <a:spcPct val="100000"/>
              </a:lnSpc>
              <a:buClr>
                <a:schemeClr val="accent2"/>
              </a:buClr>
              <a:buNone/>
              <a:defRPr lang="en-GB" dirty="0">
                <a:solidFill>
                  <a:schemeClr val="accent2"/>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Subtitle Goes Here</a:t>
            </a:r>
            <a:endParaRPr lang="en-US" dirty="0"/>
          </a:p>
        </p:txBody>
      </p:sp>
    </p:spTree>
    <p:extLst>
      <p:ext uri="{BB962C8B-B14F-4D97-AF65-F5344CB8AC3E}">
        <p14:creationId xmlns:p14="http://schemas.microsoft.com/office/powerpoint/2010/main" val="215918300"/>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Award – Green/White (Troph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5" name="Rectangle 4">
            <a:extLst>
              <a:ext uri="{FF2B5EF4-FFF2-40B4-BE49-F238E27FC236}">
                <a16:creationId xmlns:a16="http://schemas.microsoft.com/office/drawing/2014/main" id="{D95B4E91-CEC4-0944-A6C9-08007178E168}"/>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1">
                    <a:alpha val="50000"/>
                  </a:schemeClr>
                </a:solidFill>
                <a:latin typeface="+mn-lt"/>
                <a:ea typeface="+mn-ea"/>
                <a:cs typeface="CiscoSans Thin"/>
              </a:rPr>
              <a:t>© 2020 Cisco and/or its affiliates. All rights reserved. Cisco Confidential   </a:t>
            </a:r>
          </a:p>
        </p:txBody>
      </p:sp>
      <p:grpSp>
        <p:nvGrpSpPr>
          <p:cNvPr id="21" name="Group 20">
            <a:extLst>
              <a:ext uri="{FF2B5EF4-FFF2-40B4-BE49-F238E27FC236}">
                <a16:creationId xmlns:a16="http://schemas.microsoft.com/office/drawing/2014/main" id="{DCBA97EC-DC87-8F43-8EAC-8682BB0AAC65}"/>
              </a:ext>
            </a:extLst>
          </p:cNvPr>
          <p:cNvGrpSpPr/>
          <p:nvPr userDrawn="1"/>
        </p:nvGrpSpPr>
        <p:grpSpPr>
          <a:xfrm>
            <a:off x="528764" y="4712482"/>
            <a:ext cx="921665" cy="191516"/>
            <a:chOff x="528763" y="4712481"/>
            <a:chExt cx="921665" cy="191516"/>
          </a:xfrm>
        </p:grpSpPr>
        <p:grpSp>
          <p:nvGrpSpPr>
            <p:cNvPr id="22" name="Graphic 2">
              <a:extLst>
                <a:ext uri="{FF2B5EF4-FFF2-40B4-BE49-F238E27FC236}">
                  <a16:creationId xmlns:a16="http://schemas.microsoft.com/office/drawing/2014/main" id="{0A868ED3-D8D2-5148-8602-57D85BD6C763}"/>
                </a:ext>
              </a:extLst>
            </p:cNvPr>
            <p:cNvGrpSpPr/>
            <p:nvPr userDrawn="1"/>
          </p:nvGrpSpPr>
          <p:grpSpPr>
            <a:xfrm>
              <a:off x="943759" y="4781970"/>
              <a:ext cx="506669" cy="122027"/>
              <a:chOff x="4433187" y="1865375"/>
              <a:chExt cx="2298157" cy="553493"/>
            </a:xfrm>
            <a:solidFill>
              <a:schemeClr val="accent2"/>
            </a:solidFill>
          </p:grpSpPr>
          <p:sp>
            <p:nvSpPr>
              <p:cNvPr id="24" name="Freeform 23">
                <a:extLst>
                  <a:ext uri="{FF2B5EF4-FFF2-40B4-BE49-F238E27FC236}">
                    <a16:creationId xmlns:a16="http://schemas.microsoft.com/office/drawing/2014/main" id="{42207790-DE20-024A-91A0-5CB16F2FCDF0}"/>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5" name="Freeform 24">
                <a:extLst>
                  <a:ext uri="{FF2B5EF4-FFF2-40B4-BE49-F238E27FC236}">
                    <a16:creationId xmlns:a16="http://schemas.microsoft.com/office/drawing/2014/main" id="{4CD29DC9-C0A4-6E45-B41F-454464C332A9}"/>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6" name="Freeform 25">
                <a:extLst>
                  <a:ext uri="{FF2B5EF4-FFF2-40B4-BE49-F238E27FC236}">
                    <a16:creationId xmlns:a16="http://schemas.microsoft.com/office/drawing/2014/main" id="{B8D22142-4BAD-734E-B82B-3CA87EDCF153}"/>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7" name="Freeform 26">
                <a:extLst>
                  <a:ext uri="{FF2B5EF4-FFF2-40B4-BE49-F238E27FC236}">
                    <a16:creationId xmlns:a16="http://schemas.microsoft.com/office/drawing/2014/main" id="{53A38F9E-2717-5743-9AD4-A12C0F685AE4}"/>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8" name="Freeform 27">
                <a:extLst>
                  <a:ext uri="{FF2B5EF4-FFF2-40B4-BE49-F238E27FC236}">
                    <a16:creationId xmlns:a16="http://schemas.microsoft.com/office/drawing/2014/main" id="{A519DDBC-35AB-414F-BFA3-9B6AA451638F}"/>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9" name="Freeform 28">
                <a:extLst>
                  <a:ext uri="{FF2B5EF4-FFF2-40B4-BE49-F238E27FC236}">
                    <a16:creationId xmlns:a16="http://schemas.microsoft.com/office/drawing/2014/main" id="{94F96208-9366-1A4A-9D95-02B65A9226DB}"/>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23" name="Freeform 6">
              <a:extLst>
                <a:ext uri="{FF2B5EF4-FFF2-40B4-BE49-F238E27FC236}">
                  <a16:creationId xmlns:a16="http://schemas.microsoft.com/office/drawing/2014/main" id="{199B466D-BCF1-1B45-851B-5253D47BCA1B}"/>
                </a:ext>
              </a:extLst>
            </p:cNvPr>
            <p:cNvSpPr>
              <a:spLocks noChangeAspect="1" noEditPoints="1"/>
            </p:cNvSpPr>
            <p:nvPr userDrawn="1"/>
          </p:nvSpPr>
          <p:spPr bwMode="auto">
            <a:xfrm>
              <a:off x="528763" y="4712481"/>
              <a:ext cx="360118" cy="191313"/>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grpSp>
        <p:nvGrpSpPr>
          <p:cNvPr id="20" name="Graphic 2">
            <a:extLst>
              <a:ext uri="{FF2B5EF4-FFF2-40B4-BE49-F238E27FC236}">
                <a16:creationId xmlns:a16="http://schemas.microsoft.com/office/drawing/2014/main" id="{451375C8-AD2C-2446-A2DF-E88C4A597674}"/>
              </a:ext>
            </a:extLst>
          </p:cNvPr>
          <p:cNvGrpSpPr/>
          <p:nvPr userDrawn="1"/>
        </p:nvGrpSpPr>
        <p:grpSpPr>
          <a:xfrm>
            <a:off x="943760" y="4781971"/>
            <a:ext cx="506669" cy="122027"/>
            <a:chOff x="4433187" y="1865375"/>
            <a:chExt cx="2298157" cy="553493"/>
          </a:xfrm>
          <a:solidFill>
            <a:schemeClr val="bg1"/>
          </a:solidFill>
        </p:grpSpPr>
        <p:sp>
          <p:nvSpPr>
            <p:cNvPr id="31" name="Freeform 30">
              <a:extLst>
                <a:ext uri="{FF2B5EF4-FFF2-40B4-BE49-F238E27FC236}">
                  <a16:creationId xmlns:a16="http://schemas.microsoft.com/office/drawing/2014/main" id="{8DB06D5F-13A1-C24C-ACA2-214B56FF6242}"/>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2" name="Freeform 31">
              <a:extLst>
                <a:ext uri="{FF2B5EF4-FFF2-40B4-BE49-F238E27FC236}">
                  <a16:creationId xmlns:a16="http://schemas.microsoft.com/office/drawing/2014/main" id="{9DEF1727-72B9-6D4F-8371-8F821C75D4CC}"/>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3" name="Freeform 32">
              <a:extLst>
                <a:ext uri="{FF2B5EF4-FFF2-40B4-BE49-F238E27FC236}">
                  <a16:creationId xmlns:a16="http://schemas.microsoft.com/office/drawing/2014/main" id="{0210D3A9-8CAD-DC43-A543-2B5D830FFE2A}"/>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34" name="Freeform 33">
              <a:extLst>
                <a:ext uri="{FF2B5EF4-FFF2-40B4-BE49-F238E27FC236}">
                  <a16:creationId xmlns:a16="http://schemas.microsoft.com/office/drawing/2014/main" id="{ABE82508-64F3-9646-9DF4-4F74B22E0F8C}"/>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6" name="Freeform 35">
              <a:extLst>
                <a:ext uri="{FF2B5EF4-FFF2-40B4-BE49-F238E27FC236}">
                  <a16:creationId xmlns:a16="http://schemas.microsoft.com/office/drawing/2014/main" id="{950AE9DB-238C-874B-97DF-2EE8EE61BE08}"/>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37" name="Freeform 36">
              <a:extLst>
                <a:ext uri="{FF2B5EF4-FFF2-40B4-BE49-F238E27FC236}">
                  <a16:creationId xmlns:a16="http://schemas.microsoft.com/office/drawing/2014/main" id="{7ADC82A6-4C5E-0747-875B-BC81EC140F09}"/>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pic>
        <p:nvPicPr>
          <p:cNvPr id="38" name="Picture 37" descr="A picture containing cup, glass&#10;&#10;Description automatically generated">
            <a:extLst>
              <a:ext uri="{FF2B5EF4-FFF2-40B4-BE49-F238E27FC236}">
                <a16:creationId xmlns:a16="http://schemas.microsoft.com/office/drawing/2014/main" id="{1BAEF336-71E8-ED4E-8893-31B59648317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67158" y="1174036"/>
            <a:ext cx="2088271" cy="3214445"/>
          </a:xfrm>
          <a:prstGeom prst="rect">
            <a:avLst/>
          </a:prstGeom>
        </p:spPr>
      </p:pic>
      <p:sp>
        <p:nvSpPr>
          <p:cNvPr id="30" name="Title Placeholder 5">
            <a:extLst>
              <a:ext uri="{FF2B5EF4-FFF2-40B4-BE49-F238E27FC236}">
                <a16:creationId xmlns:a16="http://schemas.microsoft.com/office/drawing/2014/main" id="{846C3968-ADCF-DE4E-BC36-F93B5EBD579F}"/>
              </a:ext>
            </a:extLst>
          </p:cNvPr>
          <p:cNvSpPr>
            <a:spLocks noGrp="1"/>
          </p:cNvSpPr>
          <p:nvPr>
            <p:ph type="title" hasCustomPrompt="1"/>
          </p:nvPr>
        </p:nvSpPr>
        <p:spPr bwMode="auto">
          <a:xfrm>
            <a:off x="428888" y="1337443"/>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b" anchorCtr="0" compatLnSpc="1">
            <a:prstTxWarp prst="textNoShape">
              <a:avLst/>
            </a:prstTxWarp>
          </a:bodyPr>
          <a:lstStyle>
            <a:lvl1pPr algn="l" defTabSz="684196" rtl="0" eaLnBrk="1" fontAlgn="base" hangingPunct="1">
              <a:lnSpc>
                <a:spcPct val="85000"/>
              </a:lnSpc>
              <a:spcBef>
                <a:spcPct val="0"/>
              </a:spcBef>
              <a:spcAft>
                <a:spcPct val="0"/>
              </a:spcAft>
              <a:defRPr lang="en-GB" sz="4800" kern="1200" dirty="0">
                <a:solidFill>
                  <a:schemeClr val="bg1"/>
                </a:solidFill>
                <a:latin typeface="+mj-lt"/>
                <a:ea typeface="ＭＳ Ｐゴシック" charset="0"/>
                <a:cs typeface="Tipo de letra del sistema Fina" charset="0"/>
              </a:defRPr>
            </a:lvl1pPr>
          </a:lstStyle>
          <a:p>
            <a:pPr lvl="0"/>
            <a:r>
              <a:rPr lang="en-US" dirty="0"/>
              <a:t>Award Title Here</a:t>
            </a:r>
            <a:endParaRPr lang="en-GB" dirty="0"/>
          </a:p>
        </p:txBody>
      </p:sp>
      <p:sp>
        <p:nvSpPr>
          <p:cNvPr id="39" name="Text Placeholder 3">
            <a:extLst>
              <a:ext uri="{FF2B5EF4-FFF2-40B4-BE49-F238E27FC236}">
                <a16:creationId xmlns:a16="http://schemas.microsoft.com/office/drawing/2014/main" id="{E4A41AE9-79DD-1941-9C4D-276B66452262}"/>
              </a:ext>
            </a:extLst>
          </p:cNvPr>
          <p:cNvSpPr>
            <a:spLocks noGrp="1"/>
          </p:cNvSpPr>
          <p:nvPr>
            <p:ph type="body" sz="quarter" idx="12" hasCustomPrompt="1"/>
          </p:nvPr>
        </p:nvSpPr>
        <p:spPr>
          <a:xfrm>
            <a:off x="428889" y="3179760"/>
            <a:ext cx="3808796" cy="448237"/>
          </a:xfrm>
          <a:prstGeom prst="rect">
            <a:avLst/>
          </a:prstGeom>
        </p:spPr>
        <p:txBody>
          <a:bodyPr vert="horz" lIns="91440" tIns="45720" rIns="91440" bIns="45720" rtlCol="0" anchor="t">
            <a:noAutofit/>
          </a:bodyPr>
          <a:lstStyle>
            <a:lvl1pPr marL="9144" indent="0">
              <a:lnSpc>
                <a:spcPct val="100000"/>
              </a:lnSpc>
              <a:buClr>
                <a:schemeClr val="accent2"/>
              </a:buClr>
              <a:buNone/>
              <a:defRPr lang="en-GB" dirty="0">
                <a:solidFill>
                  <a:schemeClr val="tx1"/>
                </a:solidFill>
              </a:defRPr>
            </a:lvl1pPr>
            <a:lvl2pPr marL="237738" indent="0">
              <a:buClr>
                <a:schemeClr val="accent2"/>
              </a:buClr>
              <a:buNone/>
              <a:tabLst>
                <a:tab pos="171446" algn="l"/>
              </a:tabLst>
              <a:defRPr lang="en-GB" dirty="0">
                <a:solidFill>
                  <a:schemeClr val="bg2"/>
                </a:solidFill>
              </a:defRPr>
            </a:lvl2pPr>
            <a:lvl3pPr marL="448045" indent="0">
              <a:buClr>
                <a:schemeClr val="accent2"/>
              </a:buClr>
              <a:buNone/>
              <a:defRPr lang="en-GB" dirty="0">
                <a:solidFill>
                  <a:schemeClr val="bg2"/>
                </a:solidFill>
              </a:defRPr>
            </a:lvl3pPr>
            <a:lvl4pPr marL="603489" indent="0">
              <a:buClr>
                <a:schemeClr val="accent2"/>
              </a:buClr>
              <a:buNone/>
              <a:defRPr lang="en-GB" dirty="0">
                <a:solidFill>
                  <a:schemeClr val="bg2"/>
                </a:solidFill>
              </a:defRPr>
            </a:lvl4pPr>
            <a:lvl5pPr marL="795508" indent="0">
              <a:buClr>
                <a:schemeClr val="accent2"/>
              </a:buClr>
              <a:buNone/>
              <a:defRPr lang="en-US" dirty="0">
                <a:solidFill>
                  <a:schemeClr val="bg2"/>
                </a:solidFill>
              </a:defRPr>
            </a:lvl5pPr>
          </a:lstStyle>
          <a:p>
            <a:pPr lvl="0"/>
            <a:r>
              <a:rPr lang="en-GB" dirty="0"/>
              <a:t>Subtitle Goes Here</a:t>
            </a:r>
            <a:endParaRPr lang="en-US" dirty="0"/>
          </a:p>
        </p:txBody>
      </p:sp>
    </p:spTree>
    <p:extLst>
      <p:ext uri="{BB962C8B-B14F-4D97-AF65-F5344CB8AC3E}">
        <p14:creationId xmlns:p14="http://schemas.microsoft.com/office/powerpoint/2010/main" val="264610858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9.xml"/><Relationship Id="rId21" Type="http://schemas.openxmlformats.org/officeDocument/2006/relationships/slideLayout" Target="../slideLayouts/slideLayout54.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63" Type="http://schemas.openxmlformats.org/officeDocument/2006/relationships/slideLayout" Target="../slideLayouts/slideLayout96.xml"/><Relationship Id="rId68" Type="http://schemas.openxmlformats.org/officeDocument/2006/relationships/slideLayout" Target="../slideLayouts/slideLayout101.xml"/><Relationship Id="rId16" Type="http://schemas.openxmlformats.org/officeDocument/2006/relationships/slideLayout" Target="../slideLayouts/slideLayout4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slideLayout" Target="../slideLayouts/slideLayout86.xml"/><Relationship Id="rId58" Type="http://schemas.openxmlformats.org/officeDocument/2006/relationships/slideLayout" Target="../slideLayouts/slideLayout91.xml"/><Relationship Id="rId66" Type="http://schemas.openxmlformats.org/officeDocument/2006/relationships/slideLayout" Target="../slideLayouts/slideLayout99.xml"/><Relationship Id="rId74" Type="http://schemas.openxmlformats.org/officeDocument/2006/relationships/slideLayout" Target="../slideLayouts/slideLayout107.xml"/><Relationship Id="rId5" Type="http://schemas.openxmlformats.org/officeDocument/2006/relationships/slideLayout" Target="../slideLayouts/slideLayout38.xml"/><Relationship Id="rId61" Type="http://schemas.openxmlformats.org/officeDocument/2006/relationships/slideLayout" Target="../slideLayouts/slideLayout94.xml"/><Relationship Id="rId19" Type="http://schemas.openxmlformats.org/officeDocument/2006/relationships/slideLayout" Target="../slideLayouts/slideLayout5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56" Type="http://schemas.openxmlformats.org/officeDocument/2006/relationships/slideLayout" Target="../slideLayouts/slideLayout89.xml"/><Relationship Id="rId64" Type="http://schemas.openxmlformats.org/officeDocument/2006/relationships/slideLayout" Target="../slideLayouts/slideLayout97.xml"/><Relationship Id="rId69" Type="http://schemas.openxmlformats.org/officeDocument/2006/relationships/slideLayout" Target="../slideLayouts/slideLayout102.xml"/><Relationship Id="rId77" Type="http://schemas.openxmlformats.org/officeDocument/2006/relationships/theme" Target="../theme/theme2.xml"/><Relationship Id="rId8" Type="http://schemas.openxmlformats.org/officeDocument/2006/relationships/slideLayout" Target="../slideLayouts/slideLayout41.xml"/><Relationship Id="rId51" Type="http://schemas.openxmlformats.org/officeDocument/2006/relationships/slideLayout" Target="../slideLayouts/slideLayout84.xml"/><Relationship Id="rId72" Type="http://schemas.openxmlformats.org/officeDocument/2006/relationships/slideLayout" Target="../slideLayouts/slideLayout105.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59" Type="http://schemas.openxmlformats.org/officeDocument/2006/relationships/slideLayout" Target="../slideLayouts/slideLayout92.xml"/><Relationship Id="rId67" Type="http://schemas.openxmlformats.org/officeDocument/2006/relationships/slideLayout" Target="../slideLayouts/slideLayout100.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54" Type="http://schemas.openxmlformats.org/officeDocument/2006/relationships/slideLayout" Target="../slideLayouts/slideLayout87.xml"/><Relationship Id="rId62" Type="http://schemas.openxmlformats.org/officeDocument/2006/relationships/slideLayout" Target="../slideLayouts/slideLayout95.xml"/><Relationship Id="rId70" Type="http://schemas.openxmlformats.org/officeDocument/2006/relationships/slideLayout" Target="../slideLayouts/slideLayout103.xml"/><Relationship Id="rId75" Type="http://schemas.openxmlformats.org/officeDocument/2006/relationships/slideLayout" Target="../slideLayouts/slideLayout108.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57" Type="http://schemas.openxmlformats.org/officeDocument/2006/relationships/slideLayout" Target="../slideLayouts/slideLayout90.xml"/><Relationship Id="rId10" Type="http://schemas.openxmlformats.org/officeDocument/2006/relationships/slideLayout" Target="../slideLayouts/slideLayout43.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slideLayout" Target="../slideLayouts/slideLayout85.xml"/><Relationship Id="rId60" Type="http://schemas.openxmlformats.org/officeDocument/2006/relationships/slideLayout" Target="../slideLayouts/slideLayout93.xml"/><Relationship Id="rId65" Type="http://schemas.openxmlformats.org/officeDocument/2006/relationships/slideLayout" Target="../slideLayouts/slideLayout98.xml"/><Relationship Id="rId73" Type="http://schemas.openxmlformats.org/officeDocument/2006/relationships/slideLayout" Target="../slideLayouts/slideLayout10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9" Type="http://schemas.openxmlformats.org/officeDocument/2006/relationships/slideLayout" Target="../slideLayouts/slideLayout72.xml"/><Relationship Id="rId34" Type="http://schemas.openxmlformats.org/officeDocument/2006/relationships/slideLayout" Target="../slideLayouts/slideLayout67.xml"/><Relationship Id="rId50" Type="http://schemas.openxmlformats.org/officeDocument/2006/relationships/slideLayout" Target="../slideLayouts/slideLayout83.xml"/><Relationship Id="rId55" Type="http://schemas.openxmlformats.org/officeDocument/2006/relationships/slideLayout" Target="../slideLayouts/slideLayout88.xml"/><Relationship Id="rId76" Type="http://schemas.openxmlformats.org/officeDocument/2006/relationships/slideLayout" Target="../slideLayouts/slideLayout109.xml"/><Relationship Id="rId7" Type="http://schemas.openxmlformats.org/officeDocument/2006/relationships/slideLayout" Target="../slideLayouts/slideLayout40.xml"/><Relationship Id="rId71" Type="http://schemas.openxmlformats.org/officeDocument/2006/relationships/slideLayout" Target="../slideLayouts/slideLayout104.xml"/><Relationship Id="rId2" Type="http://schemas.openxmlformats.org/officeDocument/2006/relationships/slideLayout" Target="../slideLayouts/slideLayout35.xml"/><Relationship Id="rId2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 (28pt)</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6829" y="4799810"/>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lang="en-US" sz="600" kern="1200" spc="20" baseline="0">
                <a:solidFill>
                  <a:schemeClr val="tx1">
                    <a:alpha val="50000"/>
                  </a:schemeClr>
                </a:solidFill>
                <a:latin typeface="+mn-lt"/>
                <a:ea typeface="+mn-ea"/>
                <a:cs typeface="CiscoSans Thin"/>
              </a:rPr>
              <a:pPr algn="r" defTabSz="610744" rtl="0" fontAlgn="auto">
                <a:spcBef>
                  <a:spcPts val="0"/>
                </a:spcBef>
                <a:spcAft>
                  <a:spcPts val="0"/>
                </a:spcAft>
                <a:defRPr/>
              </a:pPr>
              <a:t>‹#›</a:t>
            </a:fld>
            <a:endParaRPr lang="en-US" sz="600" kern="1200" spc="20" baseline="0" dirty="0">
              <a:solidFill>
                <a:schemeClr val="tx1">
                  <a:alpha val="50000"/>
                </a:schemeClr>
              </a:solidFill>
              <a:latin typeface="+mn-lt"/>
              <a:ea typeface="+mn-ea"/>
              <a:cs typeface="CiscoSans Thin"/>
            </a:endParaRPr>
          </a:p>
        </p:txBody>
      </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6" y="4799810"/>
            <a:ext cx="34010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tx1">
                    <a:alpha val="50000"/>
                  </a:schemeClr>
                </a:solidFill>
                <a:latin typeface="+mn-lt"/>
                <a:ea typeface="+mn-ea"/>
                <a:cs typeface="CiscoSans Thin"/>
              </a:rPr>
              <a:t>© 2020 Cisco and/or its affiliates. All rights reserved. Cisco Public  </a:t>
            </a:r>
          </a:p>
        </p:txBody>
      </p:sp>
      <p:sp>
        <p:nvSpPr>
          <p:cNvPr id="5" name="Text Placeholder 4">
            <a:extLst>
              <a:ext uri="{FF2B5EF4-FFF2-40B4-BE49-F238E27FC236}">
                <a16:creationId xmlns:a16="http://schemas.microsoft.com/office/drawing/2014/main" id="{105A70B9-1DD7-734D-8F51-E2C57013F67C}"/>
              </a:ext>
            </a:extLst>
          </p:cNvPr>
          <p:cNvSpPr>
            <a:spLocks noGrp="1"/>
          </p:cNvSpPr>
          <p:nvPr>
            <p:ph type="body" idx="1"/>
          </p:nvPr>
        </p:nvSpPr>
        <p:spPr>
          <a:xfrm>
            <a:off x="437766" y="1202745"/>
            <a:ext cx="8348472" cy="3328416"/>
          </a:xfrm>
          <a:prstGeom prst="rect">
            <a:avLst/>
          </a:prstGeom>
        </p:spPr>
        <p:txBody>
          <a:bodyPr vert="horz" lIns="91440" tIns="45720" rIns="91440" bIns="45720" rtlCol="0">
            <a:noAutofit/>
          </a:bodyPr>
          <a:lstStyle/>
          <a:p>
            <a:pPr lvl="0"/>
            <a:r>
              <a:rPr lang="en-US" dirty="0"/>
              <a:t>First level </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a:extLst>
              <a:ext uri="{FF2B5EF4-FFF2-40B4-BE49-F238E27FC236}">
                <a16:creationId xmlns:a16="http://schemas.microsoft.com/office/drawing/2014/main" id="{718BF6AD-9992-2F48-A24B-0DC3181D13B0}"/>
              </a:ext>
            </a:extLst>
          </p:cNvPr>
          <p:cNvPicPr>
            <a:picLocks noChangeAspect="1"/>
          </p:cNvPicPr>
          <p:nvPr userDrawn="1"/>
        </p:nvPicPr>
        <p:blipFill>
          <a:blip r:embed="rId35"/>
          <a:stretch>
            <a:fillRect/>
          </a:stretch>
        </p:blipFill>
        <p:spPr>
          <a:xfrm>
            <a:off x="528762" y="4758434"/>
            <a:ext cx="921665" cy="155093"/>
          </a:xfrm>
          <a:prstGeom prst="rect">
            <a:avLst/>
          </a:prstGeom>
        </p:spPr>
      </p:pic>
    </p:spTree>
  </p:cSld>
  <p:clrMap bg1="lt1" tx1="dk1" bg2="lt2" tx2="dk2" accent1="accent1" accent2="accent2" accent3="accent3" accent4="accent4" accent5="accent5" accent6="accent6" hlink="hlink" folHlink="folHlink"/>
  <p:sldLayoutIdLst>
    <p:sldLayoutId id="2147484019" r:id="rId1"/>
    <p:sldLayoutId id="2147484018" r:id="rId2"/>
    <p:sldLayoutId id="2147484050" r:id="rId3"/>
    <p:sldLayoutId id="2147484024" r:id="rId4"/>
    <p:sldLayoutId id="2147484023" r:id="rId5"/>
    <p:sldLayoutId id="2147484013" r:id="rId6"/>
    <p:sldLayoutId id="2147483876" r:id="rId7"/>
    <p:sldLayoutId id="2147484035" r:id="rId8"/>
    <p:sldLayoutId id="2147484034" r:id="rId9"/>
    <p:sldLayoutId id="2147484052" r:id="rId10"/>
    <p:sldLayoutId id="2147484053" r:id="rId11"/>
    <p:sldLayoutId id="2147483982" r:id="rId12"/>
    <p:sldLayoutId id="2147483879" r:id="rId13"/>
    <p:sldLayoutId id="2147484025" r:id="rId14"/>
    <p:sldLayoutId id="2147484041" r:id="rId15"/>
    <p:sldLayoutId id="2147484036" r:id="rId16"/>
    <p:sldLayoutId id="2147483976" r:id="rId17"/>
    <p:sldLayoutId id="2147483885" r:id="rId18"/>
    <p:sldLayoutId id="2147484011" r:id="rId19"/>
    <p:sldLayoutId id="2147484021" r:id="rId20"/>
    <p:sldLayoutId id="2147483979" r:id="rId21"/>
    <p:sldLayoutId id="2147483980" r:id="rId22"/>
    <p:sldLayoutId id="2147483985" r:id="rId23"/>
    <p:sldLayoutId id="2147483986" r:id="rId24"/>
    <p:sldLayoutId id="2147483969" r:id="rId25"/>
    <p:sldLayoutId id="2147483968" r:id="rId26"/>
    <p:sldLayoutId id="2147483967" r:id="rId27"/>
    <p:sldLayoutId id="2147483987" r:id="rId28"/>
    <p:sldLayoutId id="2147483983" r:id="rId29"/>
    <p:sldLayoutId id="2147483971" r:id="rId30"/>
    <p:sldLayoutId id="2147483972" r:id="rId31"/>
    <p:sldLayoutId id="2147483897" r:id="rId32"/>
    <p:sldLayoutId id="2147484015" r:id="rId33"/>
  </p:sldLayoutIdLst>
  <p:txStyles>
    <p:titleStyle>
      <a:lvl1pPr algn="l" defTabSz="684213" rtl="0" eaLnBrk="1" fontAlgn="base" hangingPunct="1">
        <a:lnSpc>
          <a:spcPct val="90000"/>
        </a:lnSpc>
        <a:spcBef>
          <a:spcPct val="0"/>
        </a:spcBef>
        <a:spcAft>
          <a:spcPct val="0"/>
        </a:spcAft>
        <a:defRPr lang="en-US" sz="2800" b="0" i="0" u="none" kern="1200" dirty="0">
          <a:solidFill>
            <a:schemeClr val="tx1"/>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600" indent="-219456" algn="l" defTabSz="684213" rtl="0" eaLnBrk="1" fontAlgn="base" hangingPunct="1">
        <a:lnSpc>
          <a:spcPct val="95000"/>
        </a:lnSpc>
        <a:spcBef>
          <a:spcPts val="1200"/>
        </a:spcBef>
        <a:spcAft>
          <a:spcPct val="0"/>
        </a:spcAft>
        <a:buClr>
          <a:schemeClr val="accent1"/>
        </a:buClr>
        <a:buSzPct val="80000"/>
        <a:buFont typeface="Arial" charset="0"/>
        <a:buChar char="•"/>
        <a:defRPr lang="en-US" sz="1800" kern="1200" dirty="0">
          <a:solidFill>
            <a:schemeClr val="tx1"/>
          </a:solidFill>
          <a:latin typeface="+mn-lt"/>
          <a:ea typeface="ＭＳ Ｐゴシック" charset="0"/>
          <a:cs typeface="CiscoSans"/>
        </a:defRPr>
      </a:lvl1pPr>
      <a:lvl2pPr marL="448056" indent="-210312"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tab pos="171450" algn="l"/>
        </a:tabLst>
        <a:defRPr lang="en-US" sz="1600" kern="1200" dirty="0">
          <a:solidFill>
            <a:schemeClr val="tx1"/>
          </a:solidFill>
          <a:latin typeface="+mn-lt"/>
          <a:ea typeface="ＭＳ Ｐゴシック" charset="0"/>
          <a:cs typeface="CiscoSans"/>
        </a:defRPr>
      </a:lvl2pPr>
      <a:lvl3pPr marL="621792" indent="-173736" algn="l" defTabSz="684213" rtl="0" eaLnBrk="1" fontAlgn="base" hangingPunct="1">
        <a:lnSpc>
          <a:spcPct val="95000"/>
        </a:lnSpc>
        <a:spcBef>
          <a:spcPts val="600"/>
        </a:spcBef>
        <a:spcAft>
          <a:spcPct val="0"/>
        </a:spcAft>
        <a:buClr>
          <a:schemeClr val="accent1"/>
        </a:buClr>
        <a:buSzPct val="80000"/>
        <a:buFont typeface="Arial" panose="020B0604020202020204" pitchFamily="34" charset="0"/>
        <a:buChar char="•"/>
        <a:tabLst/>
        <a:defRPr lang="en-US" sz="1400" kern="1200" dirty="0">
          <a:solidFill>
            <a:schemeClr val="tx1"/>
          </a:solidFill>
          <a:latin typeface="+mn-lt"/>
          <a:ea typeface="ＭＳ Ｐゴシック" charset="0"/>
          <a:cs typeface="CiscoSans"/>
        </a:defRPr>
      </a:lvl3pPr>
      <a:lvl4pPr marL="804672" indent="-182880" algn="l" defTabSz="684213" rtl="0" eaLnBrk="1" fontAlgn="base" hangingPunct="1">
        <a:lnSpc>
          <a:spcPct val="95000"/>
        </a:lnSpc>
        <a:spcBef>
          <a:spcPts val="600"/>
        </a:spcBef>
        <a:spcAft>
          <a:spcPct val="0"/>
        </a:spcAft>
        <a:buClr>
          <a:schemeClr val="accent1"/>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69264" indent="-173736" algn="l" defTabSz="684213" rtl="0" eaLnBrk="1" fontAlgn="base" hangingPunct="1">
        <a:lnSpc>
          <a:spcPct val="95000"/>
        </a:lnSpc>
        <a:spcBef>
          <a:spcPts val="600"/>
        </a:spcBef>
        <a:spcAft>
          <a:spcPct val="0"/>
        </a:spcAft>
        <a:buClr>
          <a:schemeClr val="accent1"/>
        </a:buClr>
        <a:buSzPct val="80000"/>
        <a:buFont typeface="Arial" charset="0"/>
        <a:buChar char="•"/>
        <a:tabLst/>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 (28pt)</a:t>
            </a:r>
          </a:p>
        </p:txBody>
      </p:sp>
      <p:sp>
        <p:nvSpPr>
          <p:cNvPr id="2" name="Text Placeholder 1">
            <a:extLst>
              <a:ext uri="{FF2B5EF4-FFF2-40B4-BE49-F238E27FC236}">
                <a16:creationId xmlns:a16="http://schemas.microsoft.com/office/drawing/2014/main" id="{A9EF330F-B908-6346-B31E-2887F4B77649}"/>
              </a:ext>
            </a:extLst>
          </p:cNvPr>
          <p:cNvSpPr>
            <a:spLocks noGrp="1"/>
          </p:cNvSpPr>
          <p:nvPr>
            <p:ph type="body" idx="1"/>
          </p:nvPr>
        </p:nvSpPr>
        <p:spPr>
          <a:xfrm>
            <a:off x="437766" y="1204533"/>
            <a:ext cx="8348472" cy="3313112"/>
          </a:xfrm>
          <a:prstGeom prst="rect">
            <a:avLst/>
          </a:prstGeom>
        </p:spPr>
        <p:txBody>
          <a:bodyPr vert="horz" lIns="91440" tIns="45720" rIns="91440" bIns="4572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Rectangle 7">
            <a:extLst>
              <a:ext uri="{FF2B5EF4-FFF2-40B4-BE49-F238E27FC236}">
                <a16:creationId xmlns:a16="http://schemas.microsoft.com/office/drawing/2014/main" id="{BE2A35EC-DBE8-634E-9F00-D46A28C2F392}"/>
              </a:ext>
            </a:extLst>
          </p:cNvPr>
          <p:cNvSpPr>
            <a:spLocks noChangeArrowheads="1"/>
          </p:cNvSpPr>
          <p:nvPr userDrawn="1"/>
        </p:nvSpPr>
        <p:spPr bwMode="ltGray">
          <a:xfrm>
            <a:off x="8506829" y="4799811"/>
            <a:ext cx="223441" cy="154518"/>
          </a:xfrm>
          <a:prstGeom prst="rect">
            <a:avLst/>
          </a:prstGeom>
          <a:noFill/>
          <a:ln w="9525" algn="ctr">
            <a:noFill/>
            <a:miter lim="800000"/>
            <a:headEnd/>
            <a:tailEnd/>
          </a:ln>
          <a:effectLst/>
        </p:spPr>
        <p:txBody>
          <a:bodyPr wrap="none" lIns="61586" tIns="30792" rIns="61586" bIns="30792" anchor="b">
            <a:spAutoFit/>
          </a:bodyPr>
          <a:lstStyle/>
          <a:p>
            <a:pPr algn="r" defTabSz="610729" rtl="0" fontAlgn="auto">
              <a:spcBef>
                <a:spcPts val="0"/>
              </a:spcBef>
              <a:spcAft>
                <a:spcPts val="0"/>
              </a:spcAft>
              <a:defRPr/>
            </a:pPr>
            <a:fld id="{6A1E46DC-7EF6-4EA2-B285-14272867D133}" type="slidenum">
              <a:rPr lang="en-US" sz="600" kern="1200" spc="20" baseline="0">
                <a:solidFill>
                  <a:schemeClr val="bg2">
                    <a:lumMod val="65000"/>
                  </a:schemeClr>
                </a:solidFill>
                <a:latin typeface="+mn-lt"/>
                <a:ea typeface="+mn-ea"/>
                <a:cs typeface="CiscoSans Thin"/>
              </a:rPr>
              <a:pPr algn="r" defTabSz="610729" rtl="0" fontAlgn="auto">
                <a:spcBef>
                  <a:spcPts val="0"/>
                </a:spcBef>
                <a:spcAft>
                  <a:spcPts val="0"/>
                </a:spcAft>
                <a:defRPr/>
              </a:pPr>
              <a:t>‹#›</a:t>
            </a:fld>
            <a:endParaRPr lang="en-US" sz="600" kern="1200" spc="20" baseline="0" dirty="0">
              <a:solidFill>
                <a:schemeClr val="bg2">
                  <a:lumMod val="65000"/>
                </a:schemeClr>
              </a:solidFill>
              <a:latin typeface="+mn-lt"/>
              <a:ea typeface="+mn-ea"/>
              <a:cs typeface="CiscoSans Thin"/>
            </a:endParaRPr>
          </a:p>
        </p:txBody>
      </p:sp>
      <p:grpSp>
        <p:nvGrpSpPr>
          <p:cNvPr id="15" name="Group 14">
            <a:extLst>
              <a:ext uri="{FF2B5EF4-FFF2-40B4-BE49-F238E27FC236}">
                <a16:creationId xmlns:a16="http://schemas.microsoft.com/office/drawing/2014/main" id="{CBED5B83-1E8D-644B-9D99-73AF8BF11929}"/>
              </a:ext>
            </a:extLst>
          </p:cNvPr>
          <p:cNvGrpSpPr/>
          <p:nvPr userDrawn="1"/>
        </p:nvGrpSpPr>
        <p:grpSpPr>
          <a:xfrm>
            <a:off x="528764" y="4712482"/>
            <a:ext cx="921665" cy="191516"/>
            <a:chOff x="528763" y="4734321"/>
            <a:chExt cx="816561" cy="169676"/>
          </a:xfrm>
          <a:solidFill>
            <a:schemeClr val="accent2"/>
          </a:solidFill>
        </p:grpSpPr>
        <p:grpSp>
          <p:nvGrpSpPr>
            <p:cNvPr id="16" name="Graphic 2">
              <a:extLst>
                <a:ext uri="{FF2B5EF4-FFF2-40B4-BE49-F238E27FC236}">
                  <a16:creationId xmlns:a16="http://schemas.microsoft.com/office/drawing/2014/main" id="{B4346FFB-18F0-A14C-88D9-6B596E64AD83}"/>
                </a:ext>
              </a:extLst>
            </p:cNvPr>
            <p:cNvGrpSpPr/>
            <p:nvPr userDrawn="1"/>
          </p:nvGrpSpPr>
          <p:grpSpPr>
            <a:xfrm>
              <a:off x="896434" y="4795886"/>
              <a:ext cx="448890" cy="108111"/>
              <a:chOff x="4433187" y="1865375"/>
              <a:chExt cx="2298157" cy="553493"/>
            </a:xfrm>
            <a:grpFill/>
          </p:grpSpPr>
          <p:sp>
            <p:nvSpPr>
              <p:cNvPr id="18" name="Freeform 17">
                <a:extLst>
                  <a:ext uri="{FF2B5EF4-FFF2-40B4-BE49-F238E27FC236}">
                    <a16:creationId xmlns:a16="http://schemas.microsoft.com/office/drawing/2014/main" id="{042A2B56-6FEB-F54C-A2BC-5EE3D63C0C21}"/>
                  </a:ext>
                </a:extLst>
              </p:cNvPr>
              <p:cNvSpPr/>
              <p:nvPr/>
            </p:nvSpPr>
            <p:spPr>
              <a:xfrm>
                <a:off x="4433187" y="1865375"/>
                <a:ext cx="405252" cy="550912"/>
              </a:xfrm>
              <a:custGeom>
                <a:avLst/>
                <a:gdLst>
                  <a:gd name="connsiteX0" fmla="*/ 365116 w 405252"/>
                  <a:gd name="connsiteY0" fmla="*/ 406411 h 550912"/>
                  <a:gd name="connsiteX1" fmla="*/ 324979 w 405252"/>
                  <a:gd name="connsiteY1" fmla="*/ 325129 h 550912"/>
                  <a:gd name="connsiteX2" fmla="*/ 187737 w 405252"/>
                  <a:gd name="connsiteY2" fmla="*/ 276101 h 550912"/>
                  <a:gd name="connsiteX3" fmla="*/ 55674 w 405252"/>
                  <a:gd name="connsiteY3" fmla="*/ 216753 h 550912"/>
                  <a:gd name="connsiteX4" fmla="*/ 23305 w 405252"/>
                  <a:gd name="connsiteY4" fmla="*/ 130310 h 550912"/>
                  <a:gd name="connsiteX5" fmla="*/ 76389 w 405252"/>
                  <a:gd name="connsiteY5" fmla="*/ 32255 h 550912"/>
                  <a:gd name="connsiteX6" fmla="*/ 205863 w 405252"/>
                  <a:gd name="connsiteY6" fmla="*/ 0 h 550912"/>
                  <a:gd name="connsiteX7" fmla="*/ 345695 w 405252"/>
                  <a:gd name="connsiteY7" fmla="*/ 39996 h 550912"/>
                  <a:gd name="connsiteX8" fmla="*/ 405253 w 405252"/>
                  <a:gd name="connsiteY8" fmla="*/ 132890 h 550912"/>
                  <a:gd name="connsiteX9" fmla="*/ 362526 w 405252"/>
                  <a:gd name="connsiteY9" fmla="*/ 132890 h 550912"/>
                  <a:gd name="connsiteX10" fmla="*/ 305558 w 405252"/>
                  <a:gd name="connsiteY10" fmla="*/ 58059 h 550912"/>
                  <a:gd name="connsiteX11" fmla="*/ 205863 w 405252"/>
                  <a:gd name="connsiteY11" fmla="*/ 34835 h 550912"/>
                  <a:gd name="connsiteX12" fmla="*/ 94516 w 405252"/>
                  <a:gd name="connsiteY12" fmla="*/ 64510 h 550912"/>
                  <a:gd name="connsiteX13" fmla="*/ 64737 w 405252"/>
                  <a:gd name="connsiteY13" fmla="*/ 127729 h 550912"/>
                  <a:gd name="connsiteX14" fmla="*/ 98400 w 405252"/>
                  <a:gd name="connsiteY14" fmla="*/ 199980 h 550912"/>
                  <a:gd name="connsiteX15" fmla="*/ 214926 w 405252"/>
                  <a:gd name="connsiteY15" fmla="*/ 242556 h 550912"/>
                  <a:gd name="connsiteX16" fmla="*/ 369000 w 405252"/>
                  <a:gd name="connsiteY16" fmla="*/ 309646 h 550912"/>
                  <a:gd name="connsiteX17" fmla="*/ 405253 w 405252"/>
                  <a:gd name="connsiteY17" fmla="*/ 403831 h 550912"/>
                  <a:gd name="connsiteX18" fmla="*/ 346989 w 405252"/>
                  <a:gd name="connsiteY18" fmla="*/ 513497 h 550912"/>
                  <a:gd name="connsiteX19" fmla="*/ 207158 w 405252"/>
                  <a:gd name="connsiteY19" fmla="*/ 550913 h 550912"/>
                  <a:gd name="connsiteX20" fmla="*/ 62147 w 405252"/>
                  <a:gd name="connsiteY20" fmla="*/ 507046 h 550912"/>
                  <a:gd name="connsiteX21" fmla="*/ 0 w 405252"/>
                  <a:gd name="connsiteY21" fmla="*/ 403831 h 550912"/>
                  <a:gd name="connsiteX22" fmla="*/ 44021 w 405252"/>
                  <a:gd name="connsiteY22" fmla="*/ 403831 h 550912"/>
                  <a:gd name="connsiteX23" fmla="*/ 104874 w 405252"/>
                  <a:gd name="connsiteY23" fmla="*/ 490274 h 550912"/>
                  <a:gd name="connsiteX24" fmla="*/ 207158 w 405252"/>
                  <a:gd name="connsiteY24" fmla="*/ 514787 h 550912"/>
                  <a:gd name="connsiteX25" fmla="*/ 327568 w 405252"/>
                  <a:gd name="connsiteY25" fmla="*/ 479952 h 550912"/>
                  <a:gd name="connsiteX26" fmla="*/ 365116 w 405252"/>
                  <a:gd name="connsiteY26" fmla="*/ 406411 h 55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5252" h="550912">
                    <a:moveTo>
                      <a:pt x="365116" y="406411"/>
                    </a:moveTo>
                    <a:cubicBezTo>
                      <a:pt x="365116" y="370286"/>
                      <a:pt x="352168" y="343192"/>
                      <a:pt x="324979" y="325129"/>
                    </a:cubicBezTo>
                    <a:cubicBezTo>
                      <a:pt x="299084" y="307066"/>
                      <a:pt x="253768" y="290294"/>
                      <a:pt x="187737" y="276101"/>
                    </a:cubicBezTo>
                    <a:cubicBezTo>
                      <a:pt x="125589" y="261909"/>
                      <a:pt x="81568" y="242556"/>
                      <a:pt x="55674" y="216753"/>
                    </a:cubicBezTo>
                    <a:cubicBezTo>
                      <a:pt x="34958" y="194819"/>
                      <a:pt x="23305" y="166435"/>
                      <a:pt x="23305" y="130310"/>
                    </a:cubicBezTo>
                    <a:cubicBezTo>
                      <a:pt x="23305" y="89023"/>
                      <a:pt x="41432" y="55478"/>
                      <a:pt x="76389" y="32255"/>
                    </a:cubicBezTo>
                    <a:cubicBezTo>
                      <a:pt x="108758" y="10322"/>
                      <a:pt x="152779" y="0"/>
                      <a:pt x="205863" y="0"/>
                    </a:cubicBezTo>
                    <a:cubicBezTo>
                      <a:pt x="262832" y="0"/>
                      <a:pt x="309442" y="12902"/>
                      <a:pt x="345695" y="39996"/>
                    </a:cubicBezTo>
                    <a:cubicBezTo>
                      <a:pt x="378063" y="63219"/>
                      <a:pt x="397484" y="94184"/>
                      <a:pt x="405253" y="132890"/>
                    </a:cubicBezTo>
                    <a:lnTo>
                      <a:pt x="362526" y="132890"/>
                    </a:lnTo>
                    <a:cubicBezTo>
                      <a:pt x="354758" y="100635"/>
                      <a:pt x="336632" y="76121"/>
                      <a:pt x="305558" y="58059"/>
                    </a:cubicBezTo>
                    <a:cubicBezTo>
                      <a:pt x="278368" y="42576"/>
                      <a:pt x="246000" y="34835"/>
                      <a:pt x="205863" y="34835"/>
                    </a:cubicBezTo>
                    <a:cubicBezTo>
                      <a:pt x="156663" y="34835"/>
                      <a:pt x="119116" y="45157"/>
                      <a:pt x="94516" y="64510"/>
                    </a:cubicBezTo>
                    <a:cubicBezTo>
                      <a:pt x="73800" y="81282"/>
                      <a:pt x="64737" y="101925"/>
                      <a:pt x="64737" y="127729"/>
                    </a:cubicBezTo>
                    <a:cubicBezTo>
                      <a:pt x="64737" y="158694"/>
                      <a:pt x="76389" y="183208"/>
                      <a:pt x="98400" y="199980"/>
                    </a:cubicBezTo>
                    <a:cubicBezTo>
                      <a:pt x="120411" y="216753"/>
                      <a:pt x="159253" y="230945"/>
                      <a:pt x="214926" y="242556"/>
                    </a:cubicBezTo>
                    <a:cubicBezTo>
                      <a:pt x="288726" y="259329"/>
                      <a:pt x="340516" y="282552"/>
                      <a:pt x="369000" y="309646"/>
                    </a:cubicBezTo>
                    <a:cubicBezTo>
                      <a:pt x="393600" y="332870"/>
                      <a:pt x="405253" y="365125"/>
                      <a:pt x="405253" y="403831"/>
                    </a:cubicBezTo>
                    <a:cubicBezTo>
                      <a:pt x="405253" y="450278"/>
                      <a:pt x="385832" y="486403"/>
                      <a:pt x="346989" y="513497"/>
                    </a:cubicBezTo>
                    <a:cubicBezTo>
                      <a:pt x="312032" y="538011"/>
                      <a:pt x="265421" y="550913"/>
                      <a:pt x="207158" y="550913"/>
                    </a:cubicBezTo>
                    <a:cubicBezTo>
                      <a:pt x="147600" y="550913"/>
                      <a:pt x="99695" y="536721"/>
                      <a:pt x="62147" y="507046"/>
                    </a:cubicBezTo>
                    <a:cubicBezTo>
                      <a:pt x="28484" y="481242"/>
                      <a:pt x="7768" y="447697"/>
                      <a:pt x="0" y="403831"/>
                    </a:cubicBezTo>
                    <a:lnTo>
                      <a:pt x="44021" y="403831"/>
                    </a:lnTo>
                    <a:cubicBezTo>
                      <a:pt x="51789" y="442536"/>
                      <a:pt x="71211" y="470921"/>
                      <a:pt x="104874" y="490274"/>
                    </a:cubicBezTo>
                    <a:cubicBezTo>
                      <a:pt x="132063" y="507046"/>
                      <a:pt x="167021" y="514787"/>
                      <a:pt x="207158" y="514787"/>
                    </a:cubicBezTo>
                    <a:cubicBezTo>
                      <a:pt x="260242" y="514787"/>
                      <a:pt x="300379" y="503176"/>
                      <a:pt x="327568" y="479952"/>
                    </a:cubicBezTo>
                    <a:cubicBezTo>
                      <a:pt x="353463" y="461889"/>
                      <a:pt x="365116" y="437376"/>
                      <a:pt x="365116" y="406411"/>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19" name="Freeform 18">
                <a:extLst>
                  <a:ext uri="{FF2B5EF4-FFF2-40B4-BE49-F238E27FC236}">
                    <a16:creationId xmlns:a16="http://schemas.microsoft.com/office/drawing/2014/main" id="{CFB12BFD-05F3-FA48-9138-1112F65A44D2}"/>
                  </a:ext>
                </a:extLst>
              </p:cNvPr>
              <p:cNvSpPr/>
              <p:nvPr/>
            </p:nvSpPr>
            <p:spPr>
              <a:xfrm>
                <a:off x="4914829"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1"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1"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2" y="41286"/>
                      <a:pt x="208453"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0" name="Freeform 19">
                <a:extLst>
                  <a:ext uri="{FF2B5EF4-FFF2-40B4-BE49-F238E27FC236}">
                    <a16:creationId xmlns:a16="http://schemas.microsoft.com/office/drawing/2014/main" id="{83D9EA9D-4EFB-104F-966A-6971C09C94F9}"/>
                  </a:ext>
                </a:extLst>
              </p:cNvPr>
              <p:cNvSpPr/>
              <p:nvPr/>
            </p:nvSpPr>
            <p:spPr>
              <a:xfrm>
                <a:off x="5335619" y="2015037"/>
                <a:ext cx="328863" cy="403830"/>
              </a:xfrm>
              <a:custGeom>
                <a:avLst/>
                <a:gdLst>
                  <a:gd name="connsiteX0" fmla="*/ 287432 w 328863"/>
                  <a:gd name="connsiteY0" fmla="*/ 279972 h 403830"/>
                  <a:gd name="connsiteX1" fmla="*/ 328863 w 328863"/>
                  <a:gd name="connsiteY1" fmla="*/ 279972 h 403830"/>
                  <a:gd name="connsiteX2" fmla="*/ 271895 w 328863"/>
                  <a:gd name="connsiteY2" fmla="*/ 372866 h 403830"/>
                  <a:gd name="connsiteX3" fmla="*/ 170905 w 328863"/>
                  <a:gd name="connsiteY3" fmla="*/ 403831 h 403830"/>
                  <a:gd name="connsiteX4" fmla="*/ 44021 w 328863"/>
                  <a:gd name="connsiteY4" fmla="*/ 345772 h 403830"/>
                  <a:gd name="connsiteX5" fmla="*/ 0 w 328863"/>
                  <a:gd name="connsiteY5" fmla="*/ 205141 h 403830"/>
                  <a:gd name="connsiteX6" fmla="*/ 55674 w 328863"/>
                  <a:gd name="connsiteY6" fmla="*/ 45157 h 403830"/>
                  <a:gd name="connsiteX7" fmla="*/ 170905 w 328863"/>
                  <a:gd name="connsiteY7" fmla="*/ 0 h 403830"/>
                  <a:gd name="connsiteX8" fmla="*/ 279663 w 328863"/>
                  <a:gd name="connsiteY8" fmla="*/ 36125 h 403830"/>
                  <a:gd name="connsiteX9" fmla="*/ 326274 w 328863"/>
                  <a:gd name="connsiteY9" fmla="*/ 117408 h 403830"/>
                  <a:gd name="connsiteX10" fmla="*/ 282253 w 328863"/>
                  <a:gd name="connsiteY10" fmla="*/ 117408 h 403830"/>
                  <a:gd name="connsiteX11" fmla="*/ 240821 w 328863"/>
                  <a:gd name="connsiteY11" fmla="*/ 52898 h 403830"/>
                  <a:gd name="connsiteX12" fmla="*/ 170905 w 328863"/>
                  <a:gd name="connsiteY12" fmla="*/ 33545 h 403830"/>
                  <a:gd name="connsiteX13" fmla="*/ 72505 w 328863"/>
                  <a:gd name="connsiteY13" fmla="*/ 82572 h 403830"/>
                  <a:gd name="connsiteX14" fmla="*/ 38842 w 328863"/>
                  <a:gd name="connsiteY14" fmla="*/ 207721 h 403830"/>
                  <a:gd name="connsiteX15" fmla="*/ 82863 w 328863"/>
                  <a:gd name="connsiteY15" fmla="*/ 336741 h 403830"/>
                  <a:gd name="connsiteX16" fmla="*/ 169611 w 328863"/>
                  <a:gd name="connsiteY16" fmla="*/ 371576 h 403830"/>
                  <a:gd name="connsiteX17" fmla="*/ 249884 w 328863"/>
                  <a:gd name="connsiteY17" fmla="*/ 343192 h 403830"/>
                  <a:gd name="connsiteX18" fmla="*/ 287432 w 328863"/>
                  <a:gd name="connsiteY18" fmla="*/ 279972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8863" h="403830">
                    <a:moveTo>
                      <a:pt x="287432" y="279972"/>
                    </a:moveTo>
                    <a:lnTo>
                      <a:pt x="328863" y="279972"/>
                    </a:lnTo>
                    <a:cubicBezTo>
                      <a:pt x="322389" y="318678"/>
                      <a:pt x="302968" y="349642"/>
                      <a:pt x="271895" y="372866"/>
                    </a:cubicBezTo>
                    <a:cubicBezTo>
                      <a:pt x="243410" y="393509"/>
                      <a:pt x="209747" y="403831"/>
                      <a:pt x="170905" y="403831"/>
                    </a:cubicBezTo>
                    <a:cubicBezTo>
                      <a:pt x="117821" y="403831"/>
                      <a:pt x="75095" y="384478"/>
                      <a:pt x="44021" y="345772"/>
                    </a:cubicBezTo>
                    <a:cubicBezTo>
                      <a:pt x="15537" y="310937"/>
                      <a:pt x="0" y="263200"/>
                      <a:pt x="0" y="205141"/>
                    </a:cubicBezTo>
                    <a:cubicBezTo>
                      <a:pt x="0" y="135470"/>
                      <a:pt x="18126" y="82572"/>
                      <a:pt x="55674" y="45157"/>
                    </a:cubicBezTo>
                    <a:cubicBezTo>
                      <a:pt x="86747" y="15482"/>
                      <a:pt x="124295" y="0"/>
                      <a:pt x="170905" y="0"/>
                    </a:cubicBezTo>
                    <a:cubicBezTo>
                      <a:pt x="214926" y="0"/>
                      <a:pt x="251179" y="11612"/>
                      <a:pt x="279663" y="36125"/>
                    </a:cubicBezTo>
                    <a:cubicBezTo>
                      <a:pt x="304263" y="56769"/>
                      <a:pt x="319800" y="83863"/>
                      <a:pt x="326274" y="117408"/>
                    </a:cubicBezTo>
                    <a:lnTo>
                      <a:pt x="282253" y="117408"/>
                    </a:lnTo>
                    <a:cubicBezTo>
                      <a:pt x="277074" y="90314"/>
                      <a:pt x="264126" y="68380"/>
                      <a:pt x="240821" y="52898"/>
                    </a:cubicBezTo>
                    <a:cubicBezTo>
                      <a:pt x="221400" y="39996"/>
                      <a:pt x="198095" y="33545"/>
                      <a:pt x="170905" y="33545"/>
                    </a:cubicBezTo>
                    <a:cubicBezTo>
                      <a:pt x="129474" y="33545"/>
                      <a:pt x="95811" y="50318"/>
                      <a:pt x="72505" y="82572"/>
                    </a:cubicBezTo>
                    <a:cubicBezTo>
                      <a:pt x="50495" y="113537"/>
                      <a:pt x="38842" y="154823"/>
                      <a:pt x="38842" y="207721"/>
                    </a:cubicBezTo>
                    <a:cubicBezTo>
                      <a:pt x="38842" y="264490"/>
                      <a:pt x="53084" y="308356"/>
                      <a:pt x="82863" y="336741"/>
                    </a:cubicBezTo>
                    <a:cubicBezTo>
                      <a:pt x="106168" y="359964"/>
                      <a:pt x="134653" y="371576"/>
                      <a:pt x="169611" y="371576"/>
                    </a:cubicBezTo>
                    <a:cubicBezTo>
                      <a:pt x="201979" y="371576"/>
                      <a:pt x="227874" y="362544"/>
                      <a:pt x="249884" y="343192"/>
                    </a:cubicBezTo>
                    <a:cubicBezTo>
                      <a:pt x="271895" y="325129"/>
                      <a:pt x="283547" y="304486"/>
                      <a:pt x="287432" y="279972"/>
                    </a:cubicBezTo>
                    <a:close/>
                  </a:path>
                </a:pathLst>
              </a:custGeom>
              <a:grpFill/>
              <a:ln w="12940" cap="flat">
                <a:noFill/>
                <a:prstDash val="solid"/>
                <a:miter/>
              </a:ln>
            </p:spPr>
            <p:txBody>
              <a:bodyPr rtlCol="0" anchor="ctr"/>
              <a:lstStyle/>
              <a:p>
                <a:endParaRPr lang="en-US" sz="1800" dirty="0">
                  <a:solidFill>
                    <a:schemeClr val="tx2"/>
                  </a:solidFill>
                </a:endParaRPr>
              </a:p>
            </p:txBody>
          </p:sp>
          <p:sp>
            <p:nvSpPr>
              <p:cNvPr id="21" name="Freeform 20">
                <a:extLst>
                  <a:ext uri="{FF2B5EF4-FFF2-40B4-BE49-F238E27FC236}">
                    <a16:creationId xmlns:a16="http://schemas.microsoft.com/office/drawing/2014/main" id="{3436A28A-6312-9E42-8194-07996A6A6509}"/>
                  </a:ext>
                </a:extLst>
              </p:cNvPr>
              <p:cNvSpPr/>
              <p:nvPr/>
            </p:nvSpPr>
            <p:spPr>
              <a:xfrm>
                <a:off x="5752524" y="2024069"/>
                <a:ext cx="296494" cy="394799"/>
              </a:xfrm>
              <a:custGeom>
                <a:avLst/>
                <a:gdLst>
                  <a:gd name="connsiteX0" fmla="*/ 0 w 296494"/>
                  <a:gd name="connsiteY0" fmla="*/ 0 h 394799"/>
                  <a:gd name="connsiteX1" fmla="*/ 40137 w 296494"/>
                  <a:gd name="connsiteY1" fmla="*/ 0 h 394799"/>
                  <a:gd name="connsiteX2" fmla="*/ 40137 w 296494"/>
                  <a:gd name="connsiteY2" fmla="*/ 259329 h 394799"/>
                  <a:gd name="connsiteX3" fmla="*/ 71211 w 296494"/>
                  <a:gd name="connsiteY3" fmla="*/ 338031 h 394799"/>
                  <a:gd name="connsiteX4" fmla="*/ 141126 w 296494"/>
                  <a:gd name="connsiteY4" fmla="*/ 359964 h 394799"/>
                  <a:gd name="connsiteX5" fmla="*/ 227874 w 296494"/>
                  <a:gd name="connsiteY5" fmla="*/ 319968 h 394799"/>
                  <a:gd name="connsiteX6" fmla="*/ 256358 w 296494"/>
                  <a:gd name="connsiteY6" fmla="*/ 234815 h 394799"/>
                  <a:gd name="connsiteX7" fmla="*/ 256358 w 296494"/>
                  <a:gd name="connsiteY7" fmla="*/ 0 h 394799"/>
                  <a:gd name="connsiteX8" fmla="*/ 296495 w 296494"/>
                  <a:gd name="connsiteY8" fmla="*/ 0 h 394799"/>
                  <a:gd name="connsiteX9" fmla="*/ 296495 w 296494"/>
                  <a:gd name="connsiteY9" fmla="*/ 383188 h 394799"/>
                  <a:gd name="connsiteX10" fmla="*/ 264126 w 296494"/>
                  <a:gd name="connsiteY10" fmla="*/ 383188 h 394799"/>
                  <a:gd name="connsiteX11" fmla="*/ 258947 w 296494"/>
                  <a:gd name="connsiteY11" fmla="*/ 322548 h 394799"/>
                  <a:gd name="connsiteX12" fmla="*/ 199389 w 296494"/>
                  <a:gd name="connsiteY12" fmla="*/ 379317 h 394799"/>
                  <a:gd name="connsiteX13" fmla="*/ 133358 w 296494"/>
                  <a:gd name="connsiteY13" fmla="*/ 394799 h 394799"/>
                  <a:gd name="connsiteX14" fmla="*/ 34958 w 296494"/>
                  <a:gd name="connsiteY14" fmla="*/ 356094 h 394799"/>
                  <a:gd name="connsiteX15" fmla="*/ 1295 w 296494"/>
                  <a:gd name="connsiteY15" fmla="*/ 259329 h 394799"/>
                  <a:gd name="connsiteX16" fmla="*/ 1295 w 296494"/>
                  <a:gd name="connsiteY16" fmla="*/ 0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6494" h="394799">
                    <a:moveTo>
                      <a:pt x="0" y="0"/>
                    </a:moveTo>
                    <a:lnTo>
                      <a:pt x="40137" y="0"/>
                    </a:lnTo>
                    <a:lnTo>
                      <a:pt x="40137" y="259329"/>
                    </a:lnTo>
                    <a:cubicBezTo>
                      <a:pt x="40137" y="294164"/>
                      <a:pt x="50495" y="321258"/>
                      <a:pt x="71211" y="338031"/>
                    </a:cubicBezTo>
                    <a:cubicBezTo>
                      <a:pt x="88042" y="352223"/>
                      <a:pt x="111347" y="359964"/>
                      <a:pt x="141126" y="359964"/>
                    </a:cubicBezTo>
                    <a:cubicBezTo>
                      <a:pt x="176084" y="359964"/>
                      <a:pt x="205863" y="347062"/>
                      <a:pt x="227874" y="319968"/>
                    </a:cubicBezTo>
                    <a:cubicBezTo>
                      <a:pt x="246000" y="296745"/>
                      <a:pt x="256358" y="268360"/>
                      <a:pt x="256358" y="234815"/>
                    </a:cubicBezTo>
                    <a:lnTo>
                      <a:pt x="256358" y="0"/>
                    </a:lnTo>
                    <a:lnTo>
                      <a:pt x="296495" y="0"/>
                    </a:lnTo>
                    <a:lnTo>
                      <a:pt x="296495" y="383188"/>
                    </a:lnTo>
                    <a:lnTo>
                      <a:pt x="264126" y="383188"/>
                    </a:lnTo>
                    <a:lnTo>
                      <a:pt x="258947" y="322548"/>
                    </a:lnTo>
                    <a:cubicBezTo>
                      <a:pt x="244705" y="347062"/>
                      <a:pt x="225284" y="366415"/>
                      <a:pt x="199389" y="379317"/>
                    </a:cubicBezTo>
                    <a:cubicBezTo>
                      <a:pt x="178674" y="389639"/>
                      <a:pt x="156663" y="394799"/>
                      <a:pt x="133358" y="394799"/>
                    </a:cubicBezTo>
                    <a:cubicBezTo>
                      <a:pt x="90632" y="394799"/>
                      <a:pt x="58263" y="381897"/>
                      <a:pt x="34958" y="356094"/>
                    </a:cubicBezTo>
                    <a:cubicBezTo>
                      <a:pt x="12947" y="332870"/>
                      <a:pt x="1295" y="300615"/>
                      <a:pt x="1295" y="259329"/>
                    </a:cubicBezTo>
                    <a:lnTo>
                      <a:pt x="1295" y="0"/>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2" name="Freeform 21">
                <a:extLst>
                  <a:ext uri="{FF2B5EF4-FFF2-40B4-BE49-F238E27FC236}">
                    <a16:creationId xmlns:a16="http://schemas.microsoft.com/office/drawing/2014/main" id="{47821BB3-D7E0-304B-997D-9FFA9A362889}"/>
                  </a:ext>
                </a:extLst>
              </p:cNvPr>
              <p:cNvSpPr/>
              <p:nvPr/>
            </p:nvSpPr>
            <p:spPr>
              <a:xfrm>
                <a:off x="6160366" y="2012457"/>
                <a:ext cx="186442" cy="394799"/>
              </a:xfrm>
              <a:custGeom>
                <a:avLst/>
                <a:gdLst>
                  <a:gd name="connsiteX0" fmla="*/ 40137 w 186442"/>
                  <a:gd name="connsiteY0" fmla="*/ 394799 h 394799"/>
                  <a:gd name="connsiteX1" fmla="*/ 0 w 186442"/>
                  <a:gd name="connsiteY1" fmla="*/ 394799 h 394799"/>
                  <a:gd name="connsiteX2" fmla="*/ 0 w 186442"/>
                  <a:gd name="connsiteY2" fmla="*/ 11612 h 394799"/>
                  <a:gd name="connsiteX3" fmla="*/ 32368 w 186442"/>
                  <a:gd name="connsiteY3" fmla="*/ 11612 h 394799"/>
                  <a:gd name="connsiteX4" fmla="*/ 38842 w 186442"/>
                  <a:gd name="connsiteY4" fmla="*/ 85153 h 394799"/>
                  <a:gd name="connsiteX5" fmla="*/ 146305 w 186442"/>
                  <a:gd name="connsiteY5" fmla="*/ 0 h 394799"/>
                  <a:gd name="connsiteX6" fmla="*/ 186442 w 186442"/>
                  <a:gd name="connsiteY6" fmla="*/ 6451 h 394799"/>
                  <a:gd name="connsiteX7" fmla="*/ 186442 w 186442"/>
                  <a:gd name="connsiteY7" fmla="*/ 45157 h 394799"/>
                  <a:gd name="connsiteX8" fmla="*/ 145010 w 186442"/>
                  <a:gd name="connsiteY8" fmla="*/ 38706 h 394799"/>
                  <a:gd name="connsiteX9" fmla="*/ 68621 w 186442"/>
                  <a:gd name="connsiteY9" fmla="*/ 82572 h 394799"/>
                  <a:gd name="connsiteX10" fmla="*/ 41432 w 186442"/>
                  <a:gd name="connsiteY10" fmla="*/ 184498 h 394799"/>
                  <a:gd name="connsiteX11" fmla="*/ 41432 w 186442"/>
                  <a:gd name="connsiteY11" fmla="*/ 394799 h 39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442" h="394799">
                    <a:moveTo>
                      <a:pt x="40137" y="394799"/>
                    </a:moveTo>
                    <a:lnTo>
                      <a:pt x="0" y="394799"/>
                    </a:lnTo>
                    <a:lnTo>
                      <a:pt x="0" y="11612"/>
                    </a:lnTo>
                    <a:lnTo>
                      <a:pt x="32368" y="11612"/>
                    </a:lnTo>
                    <a:lnTo>
                      <a:pt x="38842" y="85153"/>
                    </a:lnTo>
                    <a:cubicBezTo>
                      <a:pt x="59558" y="28384"/>
                      <a:pt x="94516" y="0"/>
                      <a:pt x="146305" y="0"/>
                    </a:cubicBezTo>
                    <a:cubicBezTo>
                      <a:pt x="160547" y="0"/>
                      <a:pt x="174789" y="2580"/>
                      <a:pt x="186442" y="6451"/>
                    </a:cubicBezTo>
                    <a:lnTo>
                      <a:pt x="186442" y="45157"/>
                    </a:lnTo>
                    <a:cubicBezTo>
                      <a:pt x="170905" y="41286"/>
                      <a:pt x="156663" y="38706"/>
                      <a:pt x="145010" y="38706"/>
                    </a:cubicBezTo>
                    <a:cubicBezTo>
                      <a:pt x="113937" y="38706"/>
                      <a:pt x="88042" y="52898"/>
                      <a:pt x="68621" y="82572"/>
                    </a:cubicBezTo>
                    <a:cubicBezTo>
                      <a:pt x="50495" y="109666"/>
                      <a:pt x="41432" y="143211"/>
                      <a:pt x="41432" y="184498"/>
                    </a:cubicBezTo>
                    <a:lnTo>
                      <a:pt x="41432" y="394799"/>
                    </a:lnTo>
                    <a:close/>
                  </a:path>
                </a:pathLst>
              </a:custGeom>
              <a:grpFill/>
              <a:ln w="12940" cap="flat">
                <a:noFill/>
                <a:prstDash val="solid"/>
                <a:miter/>
              </a:ln>
            </p:spPr>
            <p:txBody>
              <a:bodyPr rtlCol="0" anchor="ctr"/>
              <a:lstStyle/>
              <a:p>
                <a:endParaRPr lang="en-US" sz="1800" dirty="0">
                  <a:solidFill>
                    <a:schemeClr val="tx2"/>
                  </a:solidFill>
                </a:endParaRPr>
              </a:p>
            </p:txBody>
          </p:sp>
          <p:sp>
            <p:nvSpPr>
              <p:cNvPr id="23" name="Freeform 22">
                <a:extLst>
                  <a:ext uri="{FF2B5EF4-FFF2-40B4-BE49-F238E27FC236}">
                    <a16:creationId xmlns:a16="http://schemas.microsoft.com/office/drawing/2014/main" id="{58C95125-B3C6-5648-A684-B284AD3181C9}"/>
                  </a:ext>
                </a:extLst>
              </p:cNvPr>
              <p:cNvSpPr/>
              <p:nvPr/>
            </p:nvSpPr>
            <p:spPr>
              <a:xfrm>
                <a:off x="6383061" y="2015037"/>
                <a:ext cx="348284" cy="403830"/>
              </a:xfrm>
              <a:custGeom>
                <a:avLst/>
                <a:gdLst>
                  <a:gd name="connsiteX0" fmla="*/ 299084 w 348284"/>
                  <a:gd name="connsiteY0" fmla="*/ 287713 h 403830"/>
                  <a:gd name="connsiteX1" fmla="*/ 340516 w 348284"/>
                  <a:gd name="connsiteY1" fmla="*/ 287713 h 403830"/>
                  <a:gd name="connsiteX2" fmla="*/ 279663 w 348284"/>
                  <a:gd name="connsiteY2" fmla="*/ 375446 h 403830"/>
                  <a:gd name="connsiteX3" fmla="*/ 181263 w 348284"/>
                  <a:gd name="connsiteY3" fmla="*/ 403831 h 403830"/>
                  <a:gd name="connsiteX4" fmla="*/ 45316 w 348284"/>
                  <a:gd name="connsiteY4" fmla="*/ 344482 h 403830"/>
                  <a:gd name="connsiteX5" fmla="*/ 0 w 348284"/>
                  <a:gd name="connsiteY5" fmla="*/ 201270 h 403830"/>
                  <a:gd name="connsiteX6" fmla="*/ 56968 w 348284"/>
                  <a:gd name="connsiteY6" fmla="*/ 45157 h 403830"/>
                  <a:gd name="connsiteX7" fmla="*/ 174789 w 348284"/>
                  <a:gd name="connsiteY7" fmla="*/ 0 h 403830"/>
                  <a:gd name="connsiteX8" fmla="*/ 304263 w 348284"/>
                  <a:gd name="connsiteY8" fmla="*/ 59349 h 403830"/>
                  <a:gd name="connsiteX9" fmla="*/ 348284 w 348284"/>
                  <a:gd name="connsiteY9" fmla="*/ 212882 h 403830"/>
                  <a:gd name="connsiteX10" fmla="*/ 40137 w 348284"/>
                  <a:gd name="connsiteY10" fmla="*/ 212882 h 403830"/>
                  <a:gd name="connsiteX11" fmla="*/ 89337 w 348284"/>
                  <a:gd name="connsiteY11" fmla="*/ 338031 h 403830"/>
                  <a:gd name="connsiteX12" fmla="*/ 182558 w 348284"/>
                  <a:gd name="connsiteY12" fmla="*/ 371576 h 403830"/>
                  <a:gd name="connsiteX13" fmla="*/ 260242 w 348284"/>
                  <a:gd name="connsiteY13" fmla="*/ 347062 h 403830"/>
                  <a:gd name="connsiteX14" fmla="*/ 299084 w 348284"/>
                  <a:gd name="connsiteY14" fmla="*/ 287713 h 403830"/>
                  <a:gd name="connsiteX15" fmla="*/ 174789 w 348284"/>
                  <a:gd name="connsiteY15" fmla="*/ 30965 h 403830"/>
                  <a:gd name="connsiteX16" fmla="*/ 78979 w 348284"/>
                  <a:gd name="connsiteY16" fmla="*/ 73541 h 403830"/>
                  <a:gd name="connsiteX17" fmla="*/ 40137 w 348284"/>
                  <a:gd name="connsiteY17" fmla="*/ 176757 h 403830"/>
                  <a:gd name="connsiteX18" fmla="*/ 305558 w 348284"/>
                  <a:gd name="connsiteY18" fmla="*/ 176757 h 403830"/>
                  <a:gd name="connsiteX19" fmla="*/ 260242 w 348284"/>
                  <a:gd name="connsiteY19" fmla="*/ 61929 h 403830"/>
                  <a:gd name="connsiteX20" fmla="*/ 174789 w 348284"/>
                  <a:gd name="connsiteY20" fmla="*/ 30965 h 4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8284" h="403830">
                    <a:moveTo>
                      <a:pt x="299084" y="287713"/>
                    </a:moveTo>
                    <a:lnTo>
                      <a:pt x="340516" y="287713"/>
                    </a:lnTo>
                    <a:cubicBezTo>
                      <a:pt x="330158" y="325129"/>
                      <a:pt x="310737" y="354803"/>
                      <a:pt x="279663" y="375446"/>
                    </a:cubicBezTo>
                    <a:cubicBezTo>
                      <a:pt x="252474" y="393509"/>
                      <a:pt x="218810" y="403831"/>
                      <a:pt x="181263" y="403831"/>
                    </a:cubicBezTo>
                    <a:cubicBezTo>
                      <a:pt x="124295" y="403831"/>
                      <a:pt x="77684" y="384478"/>
                      <a:pt x="45316" y="344482"/>
                    </a:cubicBezTo>
                    <a:cubicBezTo>
                      <a:pt x="14242" y="308356"/>
                      <a:pt x="0" y="260619"/>
                      <a:pt x="0" y="201270"/>
                    </a:cubicBezTo>
                    <a:cubicBezTo>
                      <a:pt x="0" y="134180"/>
                      <a:pt x="19421" y="81282"/>
                      <a:pt x="56968" y="45157"/>
                    </a:cubicBezTo>
                    <a:cubicBezTo>
                      <a:pt x="88042" y="14192"/>
                      <a:pt x="126884" y="0"/>
                      <a:pt x="174789" y="0"/>
                    </a:cubicBezTo>
                    <a:cubicBezTo>
                      <a:pt x="230463" y="0"/>
                      <a:pt x="273189" y="19353"/>
                      <a:pt x="304263" y="59349"/>
                    </a:cubicBezTo>
                    <a:cubicBezTo>
                      <a:pt x="332747" y="95474"/>
                      <a:pt x="348284" y="147082"/>
                      <a:pt x="348284" y="212882"/>
                    </a:cubicBezTo>
                    <a:lnTo>
                      <a:pt x="40137" y="212882"/>
                    </a:lnTo>
                    <a:cubicBezTo>
                      <a:pt x="42726" y="268360"/>
                      <a:pt x="58263" y="309646"/>
                      <a:pt x="89337" y="338031"/>
                    </a:cubicBezTo>
                    <a:cubicBezTo>
                      <a:pt x="113937" y="359964"/>
                      <a:pt x="146305" y="371576"/>
                      <a:pt x="182558" y="371576"/>
                    </a:cubicBezTo>
                    <a:cubicBezTo>
                      <a:pt x="213632" y="371576"/>
                      <a:pt x="239526" y="363835"/>
                      <a:pt x="260242" y="347062"/>
                    </a:cubicBezTo>
                    <a:cubicBezTo>
                      <a:pt x="279663" y="330290"/>
                      <a:pt x="292610" y="310937"/>
                      <a:pt x="299084" y="287713"/>
                    </a:cubicBezTo>
                    <a:close/>
                    <a:moveTo>
                      <a:pt x="174789" y="30965"/>
                    </a:moveTo>
                    <a:cubicBezTo>
                      <a:pt x="135947" y="30965"/>
                      <a:pt x="103579" y="45157"/>
                      <a:pt x="78979" y="73541"/>
                    </a:cubicBezTo>
                    <a:cubicBezTo>
                      <a:pt x="56968" y="99345"/>
                      <a:pt x="44021" y="134180"/>
                      <a:pt x="40137" y="176757"/>
                    </a:cubicBezTo>
                    <a:lnTo>
                      <a:pt x="305558" y="176757"/>
                    </a:lnTo>
                    <a:cubicBezTo>
                      <a:pt x="302968" y="126439"/>
                      <a:pt x="287432" y="87733"/>
                      <a:pt x="260242" y="61929"/>
                    </a:cubicBezTo>
                    <a:cubicBezTo>
                      <a:pt x="238231" y="41286"/>
                      <a:pt x="209747" y="30965"/>
                      <a:pt x="174789" y="30965"/>
                    </a:cubicBezTo>
                    <a:close/>
                  </a:path>
                </a:pathLst>
              </a:custGeom>
              <a:grpFill/>
              <a:ln w="12940" cap="flat">
                <a:noFill/>
                <a:prstDash val="solid"/>
                <a:miter/>
              </a:ln>
            </p:spPr>
            <p:txBody>
              <a:bodyPr rtlCol="0" anchor="ctr"/>
              <a:lstStyle/>
              <a:p>
                <a:endParaRPr lang="en-US" sz="1800" dirty="0">
                  <a:solidFill>
                    <a:schemeClr val="tx2"/>
                  </a:solidFill>
                </a:endParaRPr>
              </a:p>
            </p:txBody>
          </p:sp>
        </p:grpSp>
        <p:sp>
          <p:nvSpPr>
            <p:cNvPr id="17" name="Freeform 6">
              <a:extLst>
                <a:ext uri="{FF2B5EF4-FFF2-40B4-BE49-F238E27FC236}">
                  <a16:creationId xmlns:a16="http://schemas.microsoft.com/office/drawing/2014/main" id="{EFF30873-2CCF-204E-8D5E-18B9F31E7799}"/>
                </a:ext>
              </a:extLst>
            </p:cNvPr>
            <p:cNvSpPr>
              <a:spLocks noChangeAspect="1" noEditPoints="1"/>
            </p:cNvSpPr>
            <p:nvPr userDrawn="1"/>
          </p:nvSpPr>
          <p:spPr bwMode="auto">
            <a:xfrm>
              <a:off x="528763" y="4734321"/>
              <a:ext cx="319051" cy="169496"/>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tx1"/>
                </a:solidFill>
              </a:endParaRPr>
            </a:p>
          </p:txBody>
        </p:sp>
      </p:grpSp>
      <p:sp>
        <p:nvSpPr>
          <p:cNvPr id="24" name="Rectangle 4">
            <a:extLst>
              <a:ext uri="{FF2B5EF4-FFF2-40B4-BE49-F238E27FC236}">
                <a16:creationId xmlns:a16="http://schemas.microsoft.com/office/drawing/2014/main" id="{190C3DC9-A637-1940-80C1-DAB6952B20CA}"/>
              </a:ext>
            </a:extLst>
          </p:cNvPr>
          <p:cNvSpPr>
            <a:spLocks noChangeArrowheads="1"/>
          </p:cNvSpPr>
          <p:nvPr userDrawn="1"/>
        </p:nvSpPr>
        <p:spPr bwMode="ltGray">
          <a:xfrm>
            <a:off x="1544187" y="4799811"/>
            <a:ext cx="3401050" cy="154518"/>
          </a:xfrm>
          <a:prstGeom prst="rect">
            <a:avLst/>
          </a:prstGeom>
          <a:noFill/>
          <a:ln w="9525">
            <a:noFill/>
            <a:miter lim="800000"/>
            <a:headEnd/>
            <a:tailEnd/>
          </a:ln>
          <a:effectLst/>
        </p:spPr>
        <p:txBody>
          <a:bodyPr wrap="square" lIns="61586" tIns="30792" rIns="61586" bIns="30792" anchor="b">
            <a:spAutoFit/>
          </a:bodyPr>
          <a:lstStyle/>
          <a:p>
            <a:pPr algn="l" defTabSz="610729" rtl="0" fontAlgn="auto">
              <a:spcBef>
                <a:spcPts val="0"/>
              </a:spcBef>
              <a:spcAft>
                <a:spcPts val="0"/>
              </a:spcAft>
              <a:defRPr/>
            </a:pPr>
            <a:r>
              <a:rPr lang="en-US" sz="600" kern="1200" spc="20" baseline="0" dirty="0">
                <a:solidFill>
                  <a:schemeClr val="bg2">
                    <a:lumMod val="65000"/>
                  </a:schemeClr>
                </a:solidFill>
                <a:latin typeface="+mn-lt"/>
                <a:ea typeface="+mn-ea"/>
                <a:cs typeface="CiscoSans Thin"/>
              </a:rPr>
              <a:t>© 2020 Cisco and/or its affiliates. All rights reserved. Cisco Confidential   </a:t>
            </a:r>
          </a:p>
        </p:txBody>
      </p:sp>
    </p:spTree>
    <p:extLst>
      <p:ext uri="{BB962C8B-B14F-4D97-AF65-F5344CB8AC3E}">
        <p14:creationId xmlns:p14="http://schemas.microsoft.com/office/powerpoint/2010/main" val="1290529152"/>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 id="2147484077" r:id="rId23"/>
    <p:sldLayoutId id="2147484078" r:id="rId24"/>
    <p:sldLayoutId id="2147484079" r:id="rId25"/>
    <p:sldLayoutId id="2147484080" r:id="rId26"/>
    <p:sldLayoutId id="2147484081" r:id="rId27"/>
    <p:sldLayoutId id="2147484082" r:id="rId28"/>
    <p:sldLayoutId id="2147484083" r:id="rId29"/>
    <p:sldLayoutId id="2147484084" r:id="rId30"/>
    <p:sldLayoutId id="2147484085" r:id="rId31"/>
    <p:sldLayoutId id="2147484086" r:id="rId32"/>
    <p:sldLayoutId id="2147484087" r:id="rId33"/>
    <p:sldLayoutId id="2147484088" r:id="rId34"/>
    <p:sldLayoutId id="2147484089" r:id="rId35"/>
    <p:sldLayoutId id="2147484090" r:id="rId36"/>
    <p:sldLayoutId id="2147484091" r:id="rId37"/>
    <p:sldLayoutId id="2147484092" r:id="rId38"/>
    <p:sldLayoutId id="2147484093" r:id="rId39"/>
    <p:sldLayoutId id="2147484094" r:id="rId40"/>
    <p:sldLayoutId id="2147484095" r:id="rId41"/>
    <p:sldLayoutId id="2147484096" r:id="rId42"/>
    <p:sldLayoutId id="2147484097" r:id="rId43"/>
    <p:sldLayoutId id="2147484098" r:id="rId44"/>
    <p:sldLayoutId id="2147484099" r:id="rId45"/>
    <p:sldLayoutId id="2147484100" r:id="rId46"/>
    <p:sldLayoutId id="2147484101" r:id="rId47"/>
    <p:sldLayoutId id="2147484102" r:id="rId48"/>
    <p:sldLayoutId id="2147484103" r:id="rId49"/>
    <p:sldLayoutId id="2147484104" r:id="rId50"/>
    <p:sldLayoutId id="2147484105" r:id="rId51"/>
    <p:sldLayoutId id="2147484106" r:id="rId52"/>
    <p:sldLayoutId id="2147484107" r:id="rId53"/>
    <p:sldLayoutId id="2147484108" r:id="rId54"/>
    <p:sldLayoutId id="2147484109" r:id="rId55"/>
    <p:sldLayoutId id="2147484110" r:id="rId56"/>
    <p:sldLayoutId id="2147484111" r:id="rId57"/>
    <p:sldLayoutId id="2147484112" r:id="rId58"/>
    <p:sldLayoutId id="2147484113" r:id="rId59"/>
    <p:sldLayoutId id="2147484114" r:id="rId60"/>
    <p:sldLayoutId id="2147484115" r:id="rId61"/>
    <p:sldLayoutId id="2147484116" r:id="rId62"/>
    <p:sldLayoutId id="2147484117" r:id="rId63"/>
    <p:sldLayoutId id="2147484118" r:id="rId64"/>
    <p:sldLayoutId id="2147484119" r:id="rId65"/>
    <p:sldLayoutId id="2147484120" r:id="rId66"/>
    <p:sldLayoutId id="2147484121" r:id="rId67"/>
    <p:sldLayoutId id="2147484122" r:id="rId68"/>
    <p:sldLayoutId id="2147484123" r:id="rId69"/>
    <p:sldLayoutId id="2147484124" r:id="rId70"/>
    <p:sldLayoutId id="2147484125" r:id="rId71"/>
    <p:sldLayoutId id="2147484126" r:id="rId72"/>
    <p:sldLayoutId id="2147484127" r:id="rId73"/>
    <p:sldLayoutId id="2147484128" r:id="rId74"/>
    <p:sldLayoutId id="2147484129" r:id="rId75"/>
    <p:sldLayoutId id="2147484130" r:id="rId76"/>
  </p:sldLayoutIdLst>
  <p:txStyles>
    <p:titleStyle>
      <a:lvl1pPr algn="l" defTabSz="684196" rtl="0" eaLnBrk="1" fontAlgn="base" hangingPunct="1">
        <a:lnSpc>
          <a:spcPct val="90000"/>
        </a:lnSpc>
        <a:spcBef>
          <a:spcPct val="0"/>
        </a:spcBef>
        <a:spcAft>
          <a:spcPct val="0"/>
        </a:spcAft>
        <a:defRPr lang="en-US" sz="2800" b="0" i="0" u="none" kern="1200" dirty="0">
          <a:solidFill>
            <a:srgbClr val="0D274D"/>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228594" indent="-220658" algn="l" defTabSz="684196" rtl="0" eaLnBrk="1" fontAlgn="base" hangingPunct="1">
        <a:lnSpc>
          <a:spcPct val="95000"/>
        </a:lnSpc>
        <a:spcBef>
          <a:spcPts val="1200"/>
        </a:spcBef>
        <a:spcAft>
          <a:spcPct val="0"/>
        </a:spcAft>
        <a:buClr>
          <a:schemeClr val="accent2"/>
        </a:buClr>
        <a:buSzPct val="80000"/>
        <a:buFont typeface="Arial" charset="0"/>
        <a:buChar char="•"/>
        <a:tabLst/>
        <a:defRPr lang="en-US" sz="1800" kern="1200" dirty="0">
          <a:solidFill>
            <a:schemeClr val="tx1"/>
          </a:solidFill>
          <a:latin typeface="+mn-lt"/>
          <a:ea typeface="ＭＳ Ｐゴシック" charset="0"/>
          <a:cs typeface="CiscoSans"/>
        </a:defRPr>
      </a:lvl1pPr>
      <a:lvl2pPr marL="448045" indent="-209545" algn="l" defTabSz="684196"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tab pos="227007" algn="l"/>
        </a:tabLst>
        <a:defRPr lang="en-US" sz="1600" kern="1200" dirty="0" smtClean="0">
          <a:solidFill>
            <a:schemeClr val="tx1"/>
          </a:solidFill>
          <a:latin typeface="+mn-lt"/>
          <a:ea typeface="ＭＳ Ｐゴシック" charset="0"/>
          <a:cs typeface="CiscoSans"/>
        </a:defRPr>
      </a:lvl2pPr>
      <a:lvl3pPr marL="621776" indent="-171446" algn="l" defTabSz="684196" rtl="0" eaLnBrk="1" fontAlgn="base" hangingPunct="1">
        <a:lnSpc>
          <a:spcPct val="95000"/>
        </a:lnSpc>
        <a:spcBef>
          <a:spcPts val="600"/>
        </a:spcBef>
        <a:spcAft>
          <a:spcPct val="0"/>
        </a:spcAft>
        <a:buClr>
          <a:schemeClr val="accent2"/>
        </a:buClr>
        <a:buSzPct val="80000"/>
        <a:buFont typeface="Arial" charset="0"/>
        <a:buChar char="•"/>
        <a:tabLst/>
        <a:defRPr lang="en-US" sz="1400" kern="1200" dirty="0">
          <a:solidFill>
            <a:schemeClr val="tx1"/>
          </a:solidFill>
          <a:latin typeface="+mn-lt"/>
          <a:ea typeface="ＭＳ Ｐゴシック" charset="0"/>
          <a:cs typeface="CiscoSans"/>
        </a:defRPr>
      </a:lvl3pPr>
      <a:lvl4pPr marL="800080" indent="-185733" algn="l" defTabSz="684196" rtl="0" eaLnBrk="1" fontAlgn="base" hangingPunct="1">
        <a:lnSpc>
          <a:spcPct val="95000"/>
        </a:lnSpc>
        <a:spcBef>
          <a:spcPts val="600"/>
        </a:spcBef>
        <a:spcAft>
          <a:spcPct val="0"/>
        </a:spcAft>
        <a:buClr>
          <a:schemeClr val="accent2"/>
        </a:buClr>
        <a:buSzPct val="100000"/>
        <a:buFont typeface="Hiragino Maru Gothic ProN W4" panose="020F0400000000000000" pitchFamily="34" charset="-128"/>
        <a:buChar char="‑"/>
        <a:tabLst/>
        <a:defRPr lang="en-US" sz="1200" kern="1200" dirty="0">
          <a:solidFill>
            <a:schemeClr val="tx1"/>
          </a:solidFill>
          <a:latin typeface="+mn-lt"/>
          <a:ea typeface="ＭＳ Ｐゴシック" charset="0"/>
          <a:cs typeface="CiscoSans"/>
        </a:defRPr>
      </a:lvl4pPr>
      <a:lvl5pPr marL="971526" indent="-171446" algn="l" defTabSz="684196" rtl="0" eaLnBrk="1" fontAlgn="base" hangingPunct="1">
        <a:lnSpc>
          <a:spcPct val="95000"/>
        </a:lnSpc>
        <a:spcBef>
          <a:spcPts val="600"/>
        </a:spcBef>
        <a:spcAft>
          <a:spcPct val="0"/>
        </a:spcAft>
        <a:buClr>
          <a:schemeClr val="accent2"/>
        </a:buClr>
        <a:buSzPct val="80000"/>
        <a:buFont typeface="Arial" charset="0"/>
        <a:buChar char="•"/>
        <a:tabLst/>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44">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680905977"/>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 id="2147484158" r:id="rId15"/>
    <p:sldLayoutId id="2147484159" r:id="rId16"/>
    <p:sldLayoutId id="2147484160" r:id="rId17"/>
    <p:sldLayoutId id="2147484161" r:id="rId18"/>
    <p:sldLayoutId id="2147484162" r:id="rId19"/>
    <p:sldLayoutId id="2147484163" r:id="rId20"/>
    <p:sldLayoutId id="2147484164" r:id="rId21"/>
    <p:sldLayoutId id="2147484165" r:id="rId22"/>
    <p:sldLayoutId id="2147484166" r:id="rId23"/>
    <p:sldLayoutId id="2147484167" r:id="rId24"/>
    <p:sldLayoutId id="2147484168" r:id="rId25"/>
    <p:sldLayoutId id="2147484169" r:id="rId26"/>
    <p:sldLayoutId id="2147484170" r:id="rId27"/>
    <p:sldLayoutId id="2147484171" r:id="rId28"/>
    <p:sldLayoutId id="2147484172" r:id="rId29"/>
    <p:sldLayoutId id="2147484173" r:id="rId30"/>
    <p:sldLayoutId id="2147484174" r:id="rId31"/>
    <p:sldLayoutId id="2147484175" r:id="rId32"/>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g"/><Relationship Id="rId7"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21.xml"/><Relationship Id="rId6" Type="http://schemas.openxmlformats.org/officeDocument/2006/relationships/image" Target="../media/image60.png"/><Relationship Id="rId11" Type="http://schemas.microsoft.com/office/2007/relationships/hdphoto" Target="../media/hdphoto1.wdp"/><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68.jpg"/><Relationship Id="rId5" Type="http://schemas.openxmlformats.org/officeDocument/2006/relationships/image" Target="../media/image67.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21.xml"/></Relationships>
</file>

<file path=ppt/slides/_rels/slide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xml"/><Relationship Id="rId1" Type="http://schemas.openxmlformats.org/officeDocument/2006/relationships/slideLayout" Target="../slideLayouts/slideLayout121.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121.xml"/></Relationships>
</file>

<file path=ppt/slides/_rels/slide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1.xml"/></Relationships>
</file>

<file path=ppt/slides/_rels/slide9.xml.rels><?xml version="1.0" encoding="UTF-8" standalone="yes"?>
<Relationships xmlns="http://schemas.openxmlformats.org/package/2006/relationships"><Relationship Id="rId3" Type="http://schemas.openxmlformats.org/officeDocument/2006/relationships/hyperlink" Target="http://cs.co/SecureX_Sunburst_Investigation" TargetMode="External"/><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hyperlink" Target="https://blog.talosintelligence.com/2020/12/solarwinds-supplychain-coverage.html" TargetMode="External"/><Relationship Id="rId5" Type="http://schemas.openxmlformats.org/officeDocument/2006/relationships/image" Target="../media/image75.png"/><Relationship Id="rId4" Type="http://schemas.openxmlformats.org/officeDocument/2006/relationships/hyperlink" Target="https://tools.cisco.com/security/center/resources/solarwinds_orion_event_respon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25764" y="3821881"/>
            <a:ext cx="6291201" cy="808307"/>
          </a:xfrm>
        </p:spPr>
        <p:txBody>
          <a:bodyPr>
            <a:noAutofit/>
          </a:bodyPr>
          <a:lstStyle/>
          <a:p>
            <a:pPr>
              <a:spcBef>
                <a:spcPts val="0"/>
              </a:spcBef>
              <a:spcAft>
                <a:spcPts val="1200"/>
              </a:spcAft>
            </a:pPr>
            <a:r>
              <a:rPr lang="en-US" sz="1600" b="1" dirty="0"/>
              <a:t>Flávio Costa</a:t>
            </a:r>
            <a:br>
              <a:rPr lang="en-US" sz="1600" dirty="0"/>
            </a:br>
            <a:r>
              <a:rPr lang="en-US" sz="1600" dirty="0"/>
              <a:t>flavicor@cisco.com </a:t>
            </a:r>
            <a:br>
              <a:rPr lang="en-US" sz="1600" dirty="0"/>
            </a:br>
            <a:r>
              <a:rPr lang="pt-BR" sz="1800" dirty="0">
                <a:solidFill>
                  <a:schemeClr val="tx1"/>
                </a:solidFill>
              </a:rPr>
              <a:t>23 de Dezembro de 2020</a:t>
            </a:r>
            <a:endParaRPr lang="en-US" sz="1800" dirty="0"/>
          </a:p>
        </p:txBody>
      </p:sp>
      <p:sp>
        <p:nvSpPr>
          <p:cNvPr id="6" name="Title 5"/>
          <p:cNvSpPr>
            <a:spLocks noGrp="1"/>
          </p:cNvSpPr>
          <p:nvPr>
            <p:ph type="ctrTitle"/>
          </p:nvPr>
        </p:nvSpPr>
        <p:spPr>
          <a:xfrm>
            <a:off x="425765" y="2272655"/>
            <a:ext cx="8340152" cy="644730"/>
          </a:xfrm>
        </p:spPr>
        <p:txBody>
          <a:bodyPr/>
          <a:lstStyle/>
          <a:p>
            <a:br>
              <a:rPr lang="en-US" dirty="0"/>
            </a:br>
            <a:br>
              <a:rPr lang="en-US" dirty="0"/>
            </a:br>
            <a:r>
              <a:rPr lang="en-US" dirty="0"/>
              <a:t>Ataque à SolarWinds</a:t>
            </a:r>
          </a:p>
        </p:txBody>
      </p:sp>
      <p:pic>
        <p:nvPicPr>
          <p:cNvPr id="8" name="Picture 7" descr="Diagram, schematic&#10;&#10;Description automatically generated">
            <a:extLst>
              <a:ext uri="{FF2B5EF4-FFF2-40B4-BE49-F238E27FC236}">
                <a16:creationId xmlns:a16="http://schemas.microsoft.com/office/drawing/2014/main" id="{8166A5BA-05F5-1842-B616-D3F573BAC289}"/>
              </a:ext>
            </a:extLst>
          </p:cNvPr>
          <p:cNvPicPr>
            <a:picLocks noChangeAspect="1"/>
          </p:cNvPicPr>
          <p:nvPr/>
        </p:nvPicPr>
        <p:blipFill>
          <a:blip r:embed="rId3"/>
          <a:stretch>
            <a:fillRect/>
          </a:stretch>
        </p:blipFill>
        <p:spPr>
          <a:xfrm>
            <a:off x="6286782" y="1124355"/>
            <a:ext cx="3358226" cy="3763529"/>
          </a:xfrm>
          <a:prstGeom prst="rect">
            <a:avLst/>
          </a:prstGeom>
        </p:spPr>
      </p:pic>
    </p:spTree>
    <p:extLst>
      <p:ext uri="{BB962C8B-B14F-4D97-AF65-F5344CB8AC3E}">
        <p14:creationId xmlns:p14="http://schemas.microsoft.com/office/powerpoint/2010/main" val="3747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33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1F440A-C2AA-4165-A1F1-27BC6B7AC469}"/>
              </a:ext>
            </a:extLst>
          </p:cNvPr>
          <p:cNvPicPr>
            <a:picLocks noChangeAspect="1"/>
          </p:cNvPicPr>
          <p:nvPr/>
        </p:nvPicPr>
        <p:blipFill>
          <a:blip r:embed="rId3"/>
          <a:stretch>
            <a:fillRect/>
          </a:stretch>
        </p:blipFill>
        <p:spPr>
          <a:xfrm rot="20594712">
            <a:off x="575777" y="3574417"/>
            <a:ext cx="1058655" cy="474135"/>
          </a:xfrm>
          <a:prstGeom prst="rect">
            <a:avLst/>
          </a:prstGeom>
        </p:spPr>
      </p:pic>
      <p:pic>
        <p:nvPicPr>
          <p:cNvPr id="13" name="Picture 12" descr="Diagram&#10;&#10;Description automatically generated">
            <a:extLst>
              <a:ext uri="{FF2B5EF4-FFF2-40B4-BE49-F238E27FC236}">
                <a16:creationId xmlns:a16="http://schemas.microsoft.com/office/drawing/2014/main" id="{9BE3D8AE-3764-468C-AF81-171D09CC2946}"/>
              </a:ext>
            </a:extLst>
          </p:cNvPr>
          <p:cNvPicPr>
            <a:picLocks noChangeAspect="1"/>
          </p:cNvPicPr>
          <p:nvPr/>
        </p:nvPicPr>
        <p:blipFill>
          <a:blip r:embed="rId4"/>
          <a:stretch>
            <a:fillRect/>
          </a:stretch>
        </p:blipFill>
        <p:spPr>
          <a:xfrm>
            <a:off x="5280041" y="1386468"/>
            <a:ext cx="2619940" cy="1587683"/>
          </a:xfrm>
          <a:prstGeom prst="rect">
            <a:avLst/>
          </a:prstGeom>
        </p:spPr>
      </p:pic>
      <p:pic>
        <p:nvPicPr>
          <p:cNvPr id="6" name="Picture 5">
            <a:extLst>
              <a:ext uri="{FF2B5EF4-FFF2-40B4-BE49-F238E27FC236}">
                <a16:creationId xmlns:a16="http://schemas.microsoft.com/office/drawing/2014/main" id="{85052F9A-B1F4-41CF-9B41-FB14487715A5}"/>
              </a:ext>
            </a:extLst>
          </p:cNvPr>
          <p:cNvPicPr>
            <a:picLocks noChangeAspect="1"/>
          </p:cNvPicPr>
          <p:nvPr/>
        </p:nvPicPr>
        <p:blipFill>
          <a:blip r:embed="rId5"/>
          <a:stretch>
            <a:fillRect/>
          </a:stretch>
        </p:blipFill>
        <p:spPr>
          <a:xfrm>
            <a:off x="6543021" y="3715211"/>
            <a:ext cx="2286000" cy="1365388"/>
          </a:xfrm>
          <a:prstGeom prst="rect">
            <a:avLst/>
          </a:prstGeom>
          <a:ln>
            <a:noFill/>
          </a:ln>
          <a:effectLst/>
        </p:spPr>
      </p:pic>
      <p:sp>
        <p:nvSpPr>
          <p:cNvPr id="10" name="Freeform 5"/>
          <p:cNvSpPr>
            <a:spLocks/>
          </p:cNvSpPr>
          <p:nvPr/>
        </p:nvSpPr>
        <p:spPr bwMode="auto">
          <a:xfrm>
            <a:off x="534988" y="2809900"/>
            <a:ext cx="8034246"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282828"/>
              </a:solidFill>
              <a:effectLst/>
              <a:uLnTx/>
              <a:uFillTx/>
              <a:latin typeface="CiscoSansTT ExtraLight"/>
              <a:ea typeface="ＭＳ Ｐゴシック" charset="0"/>
            </a:endParaRPr>
          </a:p>
        </p:txBody>
      </p:sp>
      <p:cxnSp>
        <p:nvCxnSpPr>
          <p:cNvPr id="26" name="Straight Connector 25"/>
          <p:cNvCxnSpPr/>
          <p:nvPr/>
        </p:nvCxnSpPr>
        <p:spPr>
          <a:xfrm>
            <a:off x="647700" y="2924200"/>
            <a:ext cx="746596" cy="0"/>
          </a:xfrm>
          <a:prstGeom prst="line">
            <a:avLst/>
          </a:prstGeom>
          <a:noFill/>
          <a:ln w="228600" cap="rnd">
            <a:solidFill>
              <a:schemeClr val="accent1"/>
            </a:solidFill>
            <a:prstDash val="solid"/>
            <a:miter lim="800000"/>
            <a:headEnd/>
            <a:tailEnd/>
          </a:ln>
        </p:spPr>
      </p:cxnSp>
      <p:sp>
        <p:nvSpPr>
          <p:cNvPr id="53" name="Text Box 56" descr="© INSCALE GmbH, 26.05.2010&#10;http://www.presentationload.com/"/>
          <p:cNvSpPr txBox="1">
            <a:spLocks noChangeArrowheads="1"/>
          </p:cNvSpPr>
          <p:nvPr/>
        </p:nvSpPr>
        <p:spPr bwMode="gray">
          <a:xfrm>
            <a:off x="207957" y="1971159"/>
            <a:ext cx="1444835" cy="727127"/>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1"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1) Primeiro acesso</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Um relatório aponta acesso indevido ao sistema da SolarWinds</a:t>
            </a:r>
          </a:p>
        </p:txBody>
      </p:sp>
      <p:sp>
        <p:nvSpPr>
          <p:cNvPr id="55" name="Text Box 57" descr="© INSCALE GmbH, 26.05.2010&#10;http://www.presentationload.com/"/>
          <p:cNvSpPr txBox="1">
            <a:spLocks noChangeArrowheads="1"/>
          </p:cNvSpPr>
          <p:nvPr/>
        </p:nvSpPr>
        <p:spPr bwMode="gray">
          <a:xfrm>
            <a:off x="2930343" y="2150377"/>
            <a:ext cx="1545135" cy="573239"/>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3) Ataque a </a:t>
            </a:r>
            <a:r>
              <a:rPr kumimoji="0" lang="en-GB" sz="1000" b="0" i="0" u="none" strike="noStrike" kern="1200" cap="none" spc="0" normalizeH="0" baseline="0" noProof="1">
                <a:ln>
                  <a:noFill/>
                </a:ln>
                <a:solidFill>
                  <a:srgbClr val="E3241B"/>
                </a:solidFill>
                <a:effectLst/>
                <a:uLnTx/>
                <a:uFillTx/>
                <a:latin typeface="CiscoSansTT ExtraLight"/>
                <a:ea typeface="ＭＳ Ｐゴシック" charset="0"/>
                <a:cs typeface="Calibri" pitchFamily="34" charset="0"/>
              </a:rPr>
              <a:t>FireEye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pt-BR"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Roubo de ferramentas de pentest/red team.</a:t>
            </a:r>
            <a:endPar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endParaRPr>
          </a:p>
        </p:txBody>
      </p:sp>
      <p:sp>
        <p:nvSpPr>
          <p:cNvPr id="57" name="Text Box 58" descr="© INSCALE GmbH, 26.05.2010&#10;http://www.presentationload.com/"/>
          <p:cNvSpPr txBox="1">
            <a:spLocks noChangeArrowheads="1"/>
          </p:cNvSpPr>
          <p:nvPr/>
        </p:nvSpPr>
        <p:spPr bwMode="gray">
          <a:xfrm>
            <a:off x="5280040" y="1206404"/>
            <a:ext cx="1444835" cy="727127"/>
          </a:xfrm>
          <a:prstGeom prst="rect">
            <a:avLst/>
          </a:prstGeom>
          <a:noFill/>
          <a:ln w="9525">
            <a:noFill/>
            <a:miter lim="800000"/>
            <a:headEnd/>
            <a:tailEnd/>
          </a:ln>
          <a:effectLst/>
        </p:spPr>
        <p:txBody>
          <a:bodyPr wrap="square" lIns="54007" tIns="0" rIns="67509"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5) União de esforços</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CISA anuncia diretiva de emergência. Microsoft + FireEye</a:t>
            </a:r>
          </a:p>
        </p:txBody>
      </p:sp>
      <p:sp>
        <p:nvSpPr>
          <p:cNvPr id="63" name="Text Box 56" descr="© INSCALE GmbH, 26.05.2010&#10;http://www.presentationload.com/"/>
          <p:cNvSpPr txBox="1">
            <a:spLocks noChangeArrowheads="1"/>
          </p:cNvSpPr>
          <p:nvPr/>
        </p:nvSpPr>
        <p:spPr bwMode="gray">
          <a:xfrm>
            <a:off x="3959973" y="3128493"/>
            <a:ext cx="1934417" cy="881015"/>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4) </a:t>
            </a:r>
            <a:r>
              <a:rPr kumimoji="0" lang="en-GB" sz="1000" b="0" i="0" u="none" strike="noStrike" kern="1200" cap="none" spc="0" normalizeH="0" baseline="0" noProof="1">
                <a:ln>
                  <a:noFill/>
                </a:ln>
                <a:solidFill>
                  <a:srgbClr val="E3241B"/>
                </a:solidFill>
                <a:effectLst/>
                <a:uLnTx/>
                <a:uFillTx/>
                <a:latin typeface="CiscoSansTT ExtraLight"/>
                <a:ea typeface="ＭＳ Ｐゴシック" charset="0"/>
                <a:cs typeface="Calibri" pitchFamily="34" charset="0"/>
              </a:rPr>
              <a:t>FireEye</a:t>
            </a: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 notifica </a:t>
            </a:r>
            <a:r>
              <a:rPr kumimoji="0" lang="en-GB" sz="1000" b="0" i="0" u="none" strike="noStrike" kern="1200" cap="none" spc="0" normalizeH="0" baseline="0" noProof="1">
                <a:ln>
                  <a:noFill/>
                </a:ln>
                <a:solidFill>
                  <a:srgbClr val="FFC000"/>
                </a:solidFill>
                <a:effectLst/>
                <a:uLnTx/>
                <a:uFillTx/>
                <a:latin typeface="CiscoSansTT ExtraLight"/>
                <a:ea typeface="ＭＳ Ｐゴシック" charset="0"/>
                <a:cs typeface="Calibri" pitchFamily="34" charset="0"/>
              </a:rPr>
              <a:t>SolarWinds</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Durante a investigação do ataque, descobrem que atualizações do Orion foram comprometidas.</a:t>
            </a:r>
          </a:p>
        </p:txBody>
      </p:sp>
      <p:sp>
        <p:nvSpPr>
          <p:cNvPr id="61" name="Text Box 56" descr="© INSCALE GmbH, 26.05.2010&#10;http://www.presentationload.com/"/>
          <p:cNvSpPr txBox="1">
            <a:spLocks noChangeArrowheads="1"/>
          </p:cNvSpPr>
          <p:nvPr/>
        </p:nvSpPr>
        <p:spPr bwMode="gray">
          <a:xfrm>
            <a:off x="1683055" y="3130289"/>
            <a:ext cx="1452780" cy="881015"/>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1"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2) “Ações" Suspeitas</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Silver Lake e Thoma Bravo venderam $268mi em ações da empresa.</a:t>
            </a:r>
          </a:p>
        </p:txBody>
      </p:sp>
      <p:sp>
        <p:nvSpPr>
          <p:cNvPr id="2" name="Title 1"/>
          <p:cNvSpPr>
            <a:spLocks noGrp="1"/>
          </p:cNvSpPr>
          <p:nvPr>
            <p:ph type="title"/>
          </p:nvPr>
        </p:nvSpPr>
        <p:spPr>
          <a:xfrm>
            <a:off x="-4914" y="11915"/>
            <a:ext cx="9144000" cy="731837"/>
          </a:xfrm>
        </p:spPr>
        <p:txBody>
          <a:bodyPr/>
          <a:lstStyle/>
          <a:p>
            <a:pPr algn="ctr"/>
            <a:r>
              <a:rPr lang="en-US" b="1" dirty="0"/>
              <a:t>SUNBURST</a:t>
            </a:r>
            <a:r>
              <a:rPr lang="en-US" dirty="0"/>
              <a:t>:</a:t>
            </a:r>
            <a:r>
              <a:rPr lang="pl-PL" dirty="0"/>
              <a:t> </a:t>
            </a:r>
            <a:r>
              <a:rPr lang="pt-BR" dirty="0"/>
              <a:t>Linha do Tempo do Ataque</a:t>
            </a:r>
            <a:endParaRPr lang="en-US" dirty="0"/>
          </a:p>
        </p:txBody>
      </p:sp>
      <p:sp>
        <p:nvSpPr>
          <p:cNvPr id="28"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07</a:t>
            </a:r>
            <a:r>
              <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 Dez</a:t>
            </a:r>
          </a:p>
        </p:txBody>
      </p:sp>
      <p:sp>
        <p:nvSpPr>
          <p:cNvPr id="29"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08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0"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11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1"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13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14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3"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15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71"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2"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3"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4"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20" name="Text Box 56" descr="© INSCALE GmbH, 26.05.2010&#10;http://www.presentationload.com/"/>
          <p:cNvSpPr txBox="1">
            <a:spLocks noChangeArrowheads="1"/>
          </p:cNvSpPr>
          <p:nvPr/>
        </p:nvSpPr>
        <p:spPr bwMode="gray">
          <a:xfrm>
            <a:off x="6469118" y="3129166"/>
            <a:ext cx="1504003" cy="573239"/>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6) Queda</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Ações da empresa despencam ~$20.</a:t>
            </a:r>
          </a:p>
        </p:txBody>
      </p:sp>
      <p:sp>
        <p:nvSpPr>
          <p:cNvPr id="2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23" name="Text Box 58" descr="© INSCALE GmbH, 26.05.2010&#10;http://www.presentationload.com/"/>
          <p:cNvSpPr txBox="1">
            <a:spLocks noChangeArrowheads="1"/>
          </p:cNvSpPr>
          <p:nvPr/>
        </p:nvSpPr>
        <p:spPr bwMode="gray">
          <a:xfrm>
            <a:off x="7686021" y="1252174"/>
            <a:ext cx="1444835" cy="881015"/>
          </a:xfrm>
          <a:prstGeom prst="rect">
            <a:avLst/>
          </a:prstGeom>
          <a:noFill/>
          <a:ln w="9525">
            <a:noFill/>
            <a:miter lim="800000"/>
            <a:headEnd/>
            <a:tailEnd/>
          </a:ln>
          <a:effectLst/>
        </p:spPr>
        <p:txBody>
          <a:bodyPr wrap="square" lIns="54007" tIns="0" rIns="67509"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7) Vítimas</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Incluem Departamento do tesouro e comércio dos EUA, DHS, Instituto da saúde.</a:t>
            </a:r>
          </a:p>
        </p:txBody>
      </p:sp>
      <p:sp>
        <p:nvSpPr>
          <p:cNvPr id="70" name="Freeform 6"/>
          <p:cNvSpPr>
            <a:spLocks/>
          </p:cNvSpPr>
          <p:nvPr/>
        </p:nvSpPr>
        <p:spPr bwMode="auto">
          <a:xfrm>
            <a:off x="402895"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rPr>
              <a:t>Out 2019</a:t>
            </a:r>
          </a:p>
        </p:txBody>
      </p:sp>
      <p:sp>
        <p:nvSpPr>
          <p:cNvPr id="25"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pic>
        <p:nvPicPr>
          <p:cNvPr id="3" name="Picture 2">
            <a:extLst>
              <a:ext uri="{FF2B5EF4-FFF2-40B4-BE49-F238E27FC236}">
                <a16:creationId xmlns:a16="http://schemas.microsoft.com/office/drawing/2014/main" id="{EA20E34E-F891-4899-8FEC-E2B825210813}"/>
              </a:ext>
            </a:extLst>
          </p:cNvPr>
          <p:cNvPicPr>
            <a:picLocks noChangeAspect="1"/>
          </p:cNvPicPr>
          <p:nvPr/>
        </p:nvPicPr>
        <p:blipFill>
          <a:blip r:embed="rId6"/>
          <a:stretch>
            <a:fillRect/>
          </a:stretch>
        </p:blipFill>
        <p:spPr>
          <a:xfrm>
            <a:off x="76335" y="563264"/>
            <a:ext cx="1606720" cy="1322155"/>
          </a:xfrm>
          <a:prstGeom prst="rect">
            <a:avLst/>
          </a:prstGeom>
          <a:ln>
            <a:noFill/>
          </a:ln>
          <a:effectLst/>
        </p:spPr>
      </p:pic>
      <p:pic>
        <p:nvPicPr>
          <p:cNvPr id="5" name="Picture 4" descr="Icon&#10;&#10;Description automatically generated">
            <a:extLst>
              <a:ext uri="{FF2B5EF4-FFF2-40B4-BE49-F238E27FC236}">
                <a16:creationId xmlns:a16="http://schemas.microsoft.com/office/drawing/2014/main" id="{188D2DA0-2B6E-4B23-9E6B-4C3CF5821B72}"/>
              </a:ext>
            </a:extLst>
          </p:cNvPr>
          <p:cNvPicPr>
            <a:picLocks noChangeAspect="1"/>
          </p:cNvPicPr>
          <p:nvPr/>
        </p:nvPicPr>
        <p:blipFill>
          <a:blip r:embed="rId7"/>
          <a:stretch>
            <a:fillRect/>
          </a:stretch>
        </p:blipFill>
        <p:spPr>
          <a:xfrm>
            <a:off x="2457355" y="792509"/>
            <a:ext cx="2269908" cy="1187918"/>
          </a:xfrm>
          <a:prstGeom prst="rect">
            <a:avLst/>
          </a:prstGeom>
          <a:ln>
            <a:noFill/>
          </a:ln>
          <a:effectLst/>
        </p:spPr>
      </p:pic>
      <p:pic>
        <p:nvPicPr>
          <p:cNvPr id="8" name="Picture 7" descr="Logo&#10;&#10;Description automatically generated">
            <a:extLst>
              <a:ext uri="{FF2B5EF4-FFF2-40B4-BE49-F238E27FC236}">
                <a16:creationId xmlns:a16="http://schemas.microsoft.com/office/drawing/2014/main" id="{6B7E87EE-6892-4E48-8951-5037ED548562}"/>
              </a:ext>
            </a:extLst>
          </p:cNvPr>
          <p:cNvPicPr>
            <a:picLocks noChangeAspect="1"/>
          </p:cNvPicPr>
          <p:nvPr/>
        </p:nvPicPr>
        <p:blipFill>
          <a:blip r:embed="rId8"/>
          <a:stretch>
            <a:fillRect/>
          </a:stretch>
        </p:blipFill>
        <p:spPr>
          <a:xfrm>
            <a:off x="3329822" y="1064171"/>
            <a:ext cx="524974" cy="524974"/>
          </a:xfrm>
          <a:prstGeom prst="rect">
            <a:avLst/>
          </a:prstGeom>
          <a:effectLst>
            <a:glow rad="63500">
              <a:schemeClr val="accent5">
                <a:satMod val="175000"/>
                <a:alpha val="40000"/>
              </a:schemeClr>
            </a:glow>
          </a:effectLst>
        </p:spPr>
      </p:pic>
      <p:pic>
        <p:nvPicPr>
          <p:cNvPr id="11" name="Picture 10" descr="Graphical user interface, chart, application, pie chart&#10;&#10;Description automatically generated">
            <a:extLst>
              <a:ext uri="{FF2B5EF4-FFF2-40B4-BE49-F238E27FC236}">
                <a16:creationId xmlns:a16="http://schemas.microsoft.com/office/drawing/2014/main" id="{FE73158B-FF74-4CF2-B15D-D2933F25A3D0}"/>
              </a:ext>
            </a:extLst>
          </p:cNvPr>
          <p:cNvPicPr>
            <a:picLocks noChangeAspect="1"/>
          </p:cNvPicPr>
          <p:nvPr/>
        </p:nvPicPr>
        <p:blipFill>
          <a:blip r:embed="rId9"/>
          <a:stretch>
            <a:fillRect/>
          </a:stretch>
        </p:blipFill>
        <p:spPr>
          <a:xfrm>
            <a:off x="3899342" y="3974259"/>
            <a:ext cx="2055678" cy="1104969"/>
          </a:xfrm>
          <a:prstGeom prst="rect">
            <a:avLst/>
          </a:prstGeom>
          <a:ln>
            <a:noFill/>
          </a:ln>
          <a:effectLst/>
        </p:spPr>
      </p:pic>
      <p:pic>
        <p:nvPicPr>
          <p:cNvPr id="17" name="Picture 16" descr="A picture containing chart&#10;&#10;Description automatically generated">
            <a:extLst>
              <a:ext uri="{FF2B5EF4-FFF2-40B4-BE49-F238E27FC236}">
                <a16:creationId xmlns:a16="http://schemas.microsoft.com/office/drawing/2014/main" id="{1C006C24-AFC5-44C9-9101-71B0BE2E7B5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7097" y1="49383" x2="60968" y2="45062"/>
                        <a14:foregroundMark x1="60968" y1="45062" x2="78065" y2="45062"/>
                        <a14:foregroundMark x1="78710" y1="51235" x2="27097" y2="48765"/>
                        <a14:foregroundMark x1="31613" y1="54321" x2="65806" y2="52469"/>
                        <a14:foregroundMark x1="65806" y1="52469" x2="68710" y2="52469"/>
                        <a14:foregroundMark x1="79677" y1="51852" x2="28710" y2="51852"/>
                        <a14:foregroundMark x1="26452" y1="44444" x2="29677" y2="54938"/>
                        <a14:foregroundMark x1="29355" y1="42593" x2="62581" y2="48148"/>
                        <a14:foregroundMark x1="62581" y1="48148" x2="79355" y2="46296"/>
                        <a14:foregroundMark x1="79677" y1="48765" x2="29032" y2="51235"/>
                      </a14:backgroundRemoval>
                    </a14:imgEffect>
                  </a14:imgLayer>
                </a14:imgProps>
              </a:ext>
            </a:extLst>
          </a:blip>
          <a:stretch>
            <a:fillRect/>
          </a:stretch>
        </p:blipFill>
        <p:spPr>
          <a:xfrm rot="20759650">
            <a:off x="-47264" y="3053631"/>
            <a:ext cx="2046807" cy="1069622"/>
          </a:xfrm>
          <a:prstGeom prst="rect">
            <a:avLst/>
          </a:prstGeom>
        </p:spPr>
      </p:pic>
    </p:spTree>
    <p:extLst>
      <p:ext uri="{BB962C8B-B14F-4D97-AF65-F5344CB8AC3E}">
        <p14:creationId xmlns:p14="http://schemas.microsoft.com/office/powerpoint/2010/main" val="158266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94444E-6 1.48148E-6 L 0.13264 1.48148E-6 " pathEditMode="relative" rAng="0" ptsTypes="AA">
                                      <p:cBhvr>
                                        <p:cTn id="18" dur="2000" fill="hold"/>
                                        <p:tgtEl>
                                          <p:spTgt spid="26"/>
                                        </p:tgtEl>
                                        <p:attrNameLst>
                                          <p:attrName>ppt_x</p:attrName>
                                          <p:attrName>ppt_y</p:attrName>
                                        </p:attrNameLst>
                                      </p:cBhvr>
                                      <p:rCtr x="6701" y="0"/>
                                    </p:animMotion>
                                  </p:childTnLst>
                                </p:cTn>
                              </p:par>
                            </p:childTnLst>
                          </p:cTn>
                        </p:par>
                        <p:par>
                          <p:cTn id="19" fill="hold">
                            <p:stCondLst>
                              <p:cond delay="20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13264 1.48148E-6 L 0.25 1.48148E-6 " pathEditMode="relative" rAng="0" ptsTypes="AA">
                                      <p:cBhvr>
                                        <p:cTn id="30" dur="2000" fill="hold"/>
                                        <p:tgtEl>
                                          <p:spTgt spid="26"/>
                                        </p:tgtEl>
                                        <p:attrNameLst>
                                          <p:attrName>ppt_x</p:attrName>
                                          <p:attrName>ppt_y</p:attrName>
                                        </p:attrNameLst>
                                      </p:cBhvr>
                                      <p:rCtr x="5868" y="0"/>
                                    </p:animMotion>
                                  </p:childTnLst>
                                </p:cTn>
                              </p:par>
                              <p:par>
                                <p:cTn id="31" presetID="1" presetClass="exit" presetSubtype="0" fill="hold" grpId="1" nodeType="withEffect" nodePh="1">
                                  <p:stCondLst>
                                    <p:cond delay="0"/>
                                  </p:stCondLst>
                                  <p:endCondLst>
                                    <p:cond evt="begin" delay="0">
                                      <p:tn val="31"/>
                                    </p:cond>
                                  </p:endCondLst>
                                  <p:childTnLst>
                                    <p:set>
                                      <p:cBhvr>
                                        <p:cTn id="32" dur="1" fill="hold">
                                          <p:stCondLst>
                                            <p:cond delay="0"/>
                                          </p:stCondLst>
                                        </p:cTn>
                                        <p:tgtEl>
                                          <p:spTgt spid="71"/>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63" presetClass="path" presetSubtype="0" accel="50000" decel="50000" fill="hold" nodeType="clickEffect">
                                  <p:stCondLst>
                                    <p:cond delay="0"/>
                                  </p:stCondLst>
                                  <p:childTnLst>
                                    <p:animMotion origin="layout" path="M 0.25 1.48148E-6 L 0.38403 1.48148E-6 " pathEditMode="relative" rAng="0" ptsTypes="AA">
                                      <p:cBhvr>
                                        <p:cTn id="44" dur="2000" fill="hold"/>
                                        <p:tgtEl>
                                          <p:spTgt spid="26"/>
                                        </p:tgtEl>
                                        <p:attrNameLst>
                                          <p:attrName>ppt_x</p:attrName>
                                          <p:attrName>ppt_y</p:attrName>
                                        </p:attrNameLst>
                                      </p:cBhvr>
                                      <p:rCtr x="6649" y="0"/>
                                    </p:animMotion>
                                  </p:childTnLst>
                                </p:cTn>
                              </p:par>
                              <p:par>
                                <p:cTn id="45" presetID="1" presetClass="exit" presetSubtype="0" fill="hold" grpId="1" nodeType="withEffect" nodePh="1">
                                  <p:stCondLst>
                                    <p:cond delay="0"/>
                                  </p:stCondLst>
                                  <p:endCondLst>
                                    <p:cond evt="begin" delay="0">
                                      <p:tn val="45"/>
                                    </p:cond>
                                  </p:endCondLst>
                                  <p:childTnLst>
                                    <p:set>
                                      <p:cBhvr>
                                        <p:cTn id="46" dur="1" fill="hold">
                                          <p:stCondLst>
                                            <p:cond delay="0"/>
                                          </p:stCondLst>
                                        </p:cTn>
                                        <p:tgtEl>
                                          <p:spTgt spid="72"/>
                                        </p:tgtEl>
                                        <p:attrNameLst>
                                          <p:attrName>style.visibility</p:attrName>
                                        </p:attrNameLst>
                                      </p:cBhvr>
                                      <p:to>
                                        <p:strVal val="hidden"/>
                                      </p:to>
                                    </p:set>
                                  </p:childTnLst>
                                </p:cTn>
                              </p:par>
                            </p:childTnLst>
                          </p:cTn>
                        </p:par>
                        <p:par>
                          <p:cTn id="47" fill="hold">
                            <p:stCondLst>
                              <p:cond delay="2000"/>
                            </p:stCondLst>
                            <p:childTnLst>
                              <p:par>
                                <p:cTn id="48" presetID="10" presetClass="entr" presetSubtype="0" fill="hold" grpId="0" nodeType="afterEffect" nodePh="1">
                                  <p:stCondLst>
                                    <p:cond delay="0"/>
                                  </p:stCondLst>
                                  <p:endCondLst>
                                    <p:cond evt="begin" delay="0">
                                      <p:tn val="48"/>
                                    </p:cond>
                                  </p:end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63"/>
                                        </p:tgtEl>
                                        <p:attrNameLst>
                                          <p:attrName>style.visibility</p:attrName>
                                        </p:attrNameLst>
                                      </p:cBhvr>
                                      <p:to>
                                        <p:strVal val="visible"/>
                                      </p:to>
                                    </p:set>
                                    <p:animEffect transition="in" filter="fade">
                                      <p:cBhvr>
                                        <p:cTn id="54" dur="500"/>
                                        <p:tgtEl>
                                          <p:spTgt spid="63"/>
                                        </p:tgtEl>
                                      </p:cBhvr>
                                    </p:animEffect>
                                  </p:childTnLst>
                                </p:cTn>
                              </p:par>
                            </p:childTnLst>
                          </p:cTn>
                        </p:par>
                      </p:childTnLst>
                    </p:cTn>
                  </p:par>
                  <p:par>
                    <p:cTn id="55" fill="hold">
                      <p:stCondLst>
                        <p:cond delay="indefinite"/>
                      </p:stCondLst>
                      <p:childTnLst>
                        <p:par>
                          <p:cTn id="56" fill="hold">
                            <p:stCondLst>
                              <p:cond delay="0"/>
                            </p:stCondLst>
                            <p:childTnLst>
                              <p:par>
                                <p:cTn id="57" presetID="63" presetClass="path" presetSubtype="0" accel="50000" decel="50000" fill="hold" nodeType="clickEffect">
                                  <p:stCondLst>
                                    <p:cond delay="0"/>
                                  </p:stCondLst>
                                  <p:childTnLst>
                                    <p:animMotion origin="layout" path="M 0.38403 1.48148E-6 L 0.51233 1.48148E-6 " pathEditMode="relative" rAng="0" ptsTypes="AA">
                                      <p:cBhvr>
                                        <p:cTn id="58" dur="2000" fill="hold"/>
                                        <p:tgtEl>
                                          <p:spTgt spid="26"/>
                                        </p:tgtEl>
                                        <p:attrNameLst>
                                          <p:attrName>ppt_x</p:attrName>
                                          <p:attrName>ppt_y</p:attrName>
                                        </p:attrNameLst>
                                      </p:cBhvr>
                                      <p:rCtr x="6406" y="0"/>
                                    </p:animMotion>
                                  </p:childTnLst>
                                </p:cTn>
                              </p:par>
                              <p:par>
                                <p:cTn id="59" presetID="1" presetClass="exit" presetSubtype="0" fill="hold" grpId="1" nodeType="withEffect" nodePh="1">
                                  <p:stCondLst>
                                    <p:cond delay="0"/>
                                  </p:stCondLst>
                                  <p:endCondLst>
                                    <p:cond evt="begin" delay="0">
                                      <p:tn val="59"/>
                                    </p:cond>
                                  </p:endCondLst>
                                  <p:childTnLst>
                                    <p:set>
                                      <p:cBhvr>
                                        <p:cTn id="60" dur="1" fill="hold">
                                          <p:stCondLst>
                                            <p:cond delay="0"/>
                                          </p:stCondLst>
                                        </p:cTn>
                                        <p:tgtEl>
                                          <p:spTgt spid="73"/>
                                        </p:tgtEl>
                                        <p:attrNameLst>
                                          <p:attrName>style.visibility</p:attrName>
                                        </p:attrNameLst>
                                      </p:cBhvr>
                                      <p:to>
                                        <p:strVal val="hidden"/>
                                      </p:to>
                                    </p:set>
                                  </p:childTnLst>
                                </p:cTn>
                              </p:par>
                            </p:childTnLst>
                          </p:cTn>
                        </p:par>
                        <p:par>
                          <p:cTn id="61" fill="hold">
                            <p:stCondLst>
                              <p:cond delay="2000"/>
                            </p:stCondLst>
                            <p:childTnLst>
                              <p:par>
                                <p:cTn id="62" presetID="10" presetClass="entr" presetSubtype="0" fill="hold" grpId="0" nodeType="afterEffect" nodePh="1">
                                  <p:stCondLst>
                                    <p:cond delay="0"/>
                                  </p:stCondLst>
                                  <p:endCondLst>
                                    <p:cond evt="begin" delay="0">
                                      <p:tn val="62"/>
                                    </p:cond>
                                  </p:end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par>
                          <p:cTn id="65" fill="hold">
                            <p:stCondLst>
                              <p:cond delay="2500"/>
                            </p:stCondLst>
                            <p:childTnLst>
                              <p:par>
                                <p:cTn id="66" presetID="10" presetClass="entr" presetSubtype="0" fill="hold" grpId="0"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childTnLst>
                          </p:cTn>
                        </p:par>
                      </p:childTnLst>
                    </p:cTn>
                  </p:par>
                  <p:par>
                    <p:cTn id="69" fill="hold">
                      <p:stCondLst>
                        <p:cond delay="indefinite"/>
                      </p:stCondLst>
                      <p:childTnLst>
                        <p:par>
                          <p:cTn id="70" fill="hold">
                            <p:stCondLst>
                              <p:cond delay="0"/>
                            </p:stCondLst>
                            <p:childTnLst>
                              <p:par>
                                <p:cTn id="71" presetID="63" presetClass="path" presetSubtype="0" accel="50000" decel="50000" fill="hold" nodeType="clickEffect">
                                  <p:stCondLst>
                                    <p:cond delay="0"/>
                                  </p:stCondLst>
                                  <p:childTnLst>
                                    <p:animMotion origin="layout" path="M 0.51232 1.48148E-6 L 0.64306 1.48148E-6 " pathEditMode="relative" rAng="0" ptsTypes="AA">
                                      <p:cBhvr>
                                        <p:cTn id="72" dur="2000" fill="hold"/>
                                        <p:tgtEl>
                                          <p:spTgt spid="26"/>
                                        </p:tgtEl>
                                        <p:attrNameLst>
                                          <p:attrName>ppt_x</p:attrName>
                                          <p:attrName>ppt_y</p:attrName>
                                        </p:attrNameLst>
                                      </p:cBhvr>
                                      <p:rCtr x="6528" y="0"/>
                                    </p:animMotion>
                                  </p:childTnLst>
                                </p:cTn>
                              </p:par>
                              <p:par>
                                <p:cTn id="73" presetID="1" presetClass="exit" presetSubtype="0" fill="hold" grpId="1" nodeType="withEffect" nodePh="1">
                                  <p:stCondLst>
                                    <p:cond delay="0"/>
                                  </p:stCondLst>
                                  <p:endCondLst>
                                    <p:cond evt="begin" delay="0">
                                      <p:tn val="73"/>
                                    </p:cond>
                                  </p:endCondLst>
                                  <p:childTnLst>
                                    <p:set>
                                      <p:cBhvr>
                                        <p:cTn id="74" dur="1" fill="hold">
                                          <p:stCondLst>
                                            <p:cond delay="0"/>
                                          </p:stCondLst>
                                        </p:cTn>
                                        <p:tgtEl>
                                          <p:spTgt spid="74"/>
                                        </p:tgtEl>
                                        <p:attrNameLst>
                                          <p:attrName>style.visibility</p:attrName>
                                        </p:attrNameLst>
                                      </p:cBhvr>
                                      <p:to>
                                        <p:strVal val="hidden"/>
                                      </p:to>
                                    </p:set>
                                  </p:childTnLst>
                                </p:cTn>
                              </p:par>
                            </p:childTnLst>
                          </p:cTn>
                        </p:par>
                        <p:par>
                          <p:cTn id="75" fill="hold">
                            <p:stCondLst>
                              <p:cond delay="2000"/>
                            </p:stCondLst>
                            <p:childTnLst>
                              <p:par>
                                <p:cTn id="76" presetID="10" presetClass="entr" presetSubtype="0" fill="hold" grpId="0" nodeType="afterEffect" nodePh="1">
                                  <p:stCondLst>
                                    <p:cond delay="0"/>
                                  </p:stCondLst>
                                  <p:endCondLst>
                                    <p:cond evt="begin" delay="0">
                                      <p:tn val="76"/>
                                    </p:cond>
                                  </p:end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par>
                          <p:cTn id="79" fill="hold">
                            <p:stCondLst>
                              <p:cond delay="2500"/>
                            </p:stCondLst>
                            <p:childTnLst>
                              <p:par>
                                <p:cTn id="80" presetID="10" presetClass="entr" presetSubtype="0" fill="hold" grpId="0" nodeType="after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childTnLst>
                          </p:cTn>
                        </p:par>
                      </p:childTnLst>
                    </p:cTn>
                  </p:par>
                  <p:par>
                    <p:cTn id="83" fill="hold">
                      <p:stCondLst>
                        <p:cond delay="indefinite"/>
                      </p:stCondLst>
                      <p:childTnLst>
                        <p:par>
                          <p:cTn id="84" fill="hold">
                            <p:stCondLst>
                              <p:cond delay="0"/>
                            </p:stCondLst>
                            <p:childTnLst>
                              <p:par>
                                <p:cTn id="85" presetID="63" presetClass="path" presetSubtype="0" accel="50000" decel="50000" fill="hold" nodeType="clickEffect">
                                  <p:stCondLst>
                                    <p:cond delay="0"/>
                                  </p:stCondLst>
                                  <p:childTnLst>
                                    <p:animMotion origin="layout" path="M 0.64306 1.48148E-6 L 0.77292 1.48148E-6 " pathEditMode="relative" rAng="0" ptsTypes="AA">
                                      <p:cBhvr>
                                        <p:cTn id="86" dur="2000" fill="hold"/>
                                        <p:tgtEl>
                                          <p:spTgt spid="26"/>
                                        </p:tgtEl>
                                        <p:attrNameLst>
                                          <p:attrName>ppt_x</p:attrName>
                                          <p:attrName>ppt_y</p:attrName>
                                        </p:attrNameLst>
                                      </p:cBhvr>
                                      <p:rCtr x="6493" y="0"/>
                                    </p:animMotion>
                                  </p:childTnLst>
                                </p:cTn>
                              </p:par>
                              <p:par>
                                <p:cTn id="87" presetID="1" presetClass="exit" presetSubtype="0" fill="hold" grpId="1" nodeType="withEffect" nodePh="1">
                                  <p:stCondLst>
                                    <p:cond delay="0"/>
                                  </p:stCondLst>
                                  <p:endCondLst>
                                    <p:cond evt="begin" delay="0">
                                      <p:tn val="87"/>
                                    </p:cond>
                                  </p:endCondLst>
                                  <p:childTnLst>
                                    <p:set>
                                      <p:cBhvr>
                                        <p:cTn id="88" dur="1" fill="hold">
                                          <p:stCondLst>
                                            <p:cond delay="0"/>
                                          </p:stCondLst>
                                        </p:cTn>
                                        <p:tgtEl>
                                          <p:spTgt spid="22"/>
                                        </p:tgtEl>
                                        <p:attrNameLst>
                                          <p:attrName>style.visibility</p:attrName>
                                        </p:attrNameLst>
                                      </p:cBhvr>
                                      <p:to>
                                        <p:strVal val="hidden"/>
                                      </p:to>
                                    </p:set>
                                  </p:childTnLst>
                                </p:cTn>
                              </p:par>
                            </p:childTnLst>
                          </p:cTn>
                        </p:par>
                        <p:par>
                          <p:cTn id="89" fill="hold">
                            <p:stCondLst>
                              <p:cond delay="2000"/>
                            </p:stCondLst>
                            <p:childTnLst>
                              <p:par>
                                <p:cTn id="90" presetID="10"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childTnLst>
                          </p:cTn>
                        </p:par>
                        <p:par>
                          <p:cTn id="93" fill="hold">
                            <p:stCondLst>
                              <p:cond delay="2500"/>
                            </p:stCondLst>
                            <p:childTnLst>
                              <p:par>
                                <p:cTn id="94" presetID="10" presetClass="entr" presetSubtype="0" fill="hold" grpId="0" nodeType="afterEffect" nodePh="1">
                                  <p:stCondLst>
                                    <p:cond delay="0"/>
                                  </p:stCondLst>
                                  <p:endCondLst>
                                    <p:cond evt="begin" delay="0">
                                      <p:tn val="94"/>
                                    </p:cond>
                                  </p:end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7" grpId="0"/>
      <p:bldP spid="63" grpId="0"/>
      <p:bldP spid="61" grpId="0"/>
      <p:bldP spid="71" grpId="0"/>
      <p:bldP spid="71" grpId="1"/>
      <p:bldP spid="72" grpId="0"/>
      <p:bldP spid="72" grpId="1"/>
      <p:bldP spid="73" grpId="0"/>
      <p:bldP spid="73" grpId="1"/>
      <p:bldP spid="74" grpId="0"/>
      <p:bldP spid="74" grpId="1"/>
      <p:bldP spid="20" grpId="0"/>
      <p:bldP spid="22" grpId="0"/>
      <p:bldP spid="22" grpId="1"/>
      <p:bldP spid="23" grpId="0"/>
      <p:bldP spid="70"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203BD1A2-C321-43AA-892F-9A7EC2F6BD37}"/>
              </a:ext>
            </a:extLst>
          </p:cNvPr>
          <p:cNvPicPr>
            <a:picLocks noChangeAspect="1"/>
          </p:cNvPicPr>
          <p:nvPr/>
        </p:nvPicPr>
        <p:blipFill>
          <a:blip r:embed="rId3"/>
          <a:stretch>
            <a:fillRect/>
          </a:stretch>
        </p:blipFill>
        <p:spPr>
          <a:xfrm>
            <a:off x="126879" y="1095283"/>
            <a:ext cx="2254838" cy="1252687"/>
          </a:xfrm>
          <a:prstGeom prst="rect">
            <a:avLst/>
          </a:prstGeom>
        </p:spPr>
      </p:pic>
      <p:sp>
        <p:nvSpPr>
          <p:cNvPr id="10" name="Freeform 5"/>
          <p:cNvSpPr>
            <a:spLocks/>
          </p:cNvSpPr>
          <p:nvPr/>
        </p:nvSpPr>
        <p:spPr bwMode="auto">
          <a:xfrm>
            <a:off x="534988" y="2809900"/>
            <a:ext cx="3799119" cy="228600"/>
          </a:xfrm>
          <a:custGeom>
            <a:avLst/>
            <a:gdLst>
              <a:gd name="T0" fmla="*/ 3506 w 3556"/>
              <a:gd name="T1" fmla="*/ 0 h 100"/>
              <a:gd name="T2" fmla="*/ 50 w 3556"/>
              <a:gd name="T3" fmla="*/ 0 h 100"/>
              <a:gd name="T4" fmla="*/ 0 w 3556"/>
              <a:gd name="T5" fmla="*/ 50 h 100"/>
              <a:gd name="T6" fmla="*/ 50 w 3556"/>
              <a:gd name="T7" fmla="*/ 100 h 100"/>
              <a:gd name="T8" fmla="*/ 3506 w 3556"/>
              <a:gd name="T9" fmla="*/ 100 h 100"/>
              <a:gd name="T10" fmla="*/ 3556 w 3556"/>
              <a:gd name="T11" fmla="*/ 50 h 100"/>
              <a:gd name="T12" fmla="*/ 3506 w 3556"/>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3556" h="100">
                <a:moveTo>
                  <a:pt x="3506" y="0"/>
                </a:moveTo>
                <a:cubicBezTo>
                  <a:pt x="50" y="0"/>
                  <a:pt x="50" y="0"/>
                  <a:pt x="50" y="0"/>
                </a:cubicBezTo>
                <a:cubicBezTo>
                  <a:pt x="23" y="0"/>
                  <a:pt x="0" y="22"/>
                  <a:pt x="0" y="50"/>
                </a:cubicBezTo>
                <a:cubicBezTo>
                  <a:pt x="0" y="78"/>
                  <a:pt x="23" y="100"/>
                  <a:pt x="50" y="100"/>
                </a:cubicBezTo>
                <a:cubicBezTo>
                  <a:pt x="3506" y="100"/>
                  <a:pt x="3506" y="100"/>
                  <a:pt x="3506" y="100"/>
                </a:cubicBezTo>
                <a:cubicBezTo>
                  <a:pt x="3534" y="100"/>
                  <a:pt x="3556" y="78"/>
                  <a:pt x="3556" y="50"/>
                </a:cubicBezTo>
                <a:cubicBezTo>
                  <a:pt x="3556" y="22"/>
                  <a:pt x="3534" y="0"/>
                  <a:pt x="3506" y="0"/>
                </a:cubicBezTo>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282828"/>
              </a:solidFill>
              <a:effectLst/>
              <a:uLnTx/>
              <a:uFillTx/>
              <a:latin typeface="CiscoSansTT ExtraLight"/>
              <a:ea typeface="ＭＳ Ｐゴシック" charset="0"/>
            </a:endParaRPr>
          </a:p>
        </p:txBody>
      </p:sp>
      <p:cxnSp>
        <p:nvCxnSpPr>
          <p:cNvPr id="26" name="Straight Connector 25"/>
          <p:cNvCxnSpPr>
            <a:cxnSpLocks/>
          </p:cNvCxnSpPr>
          <p:nvPr/>
        </p:nvCxnSpPr>
        <p:spPr>
          <a:xfrm>
            <a:off x="647700" y="2924200"/>
            <a:ext cx="746596" cy="0"/>
          </a:xfrm>
          <a:prstGeom prst="line">
            <a:avLst/>
          </a:prstGeom>
          <a:noFill/>
          <a:ln w="228600" cap="rnd">
            <a:solidFill>
              <a:schemeClr val="accent1"/>
            </a:solidFill>
            <a:prstDash val="solid"/>
            <a:miter lim="800000"/>
            <a:headEnd/>
            <a:tailEnd/>
          </a:ln>
        </p:spPr>
      </p:cxnSp>
      <p:sp>
        <p:nvSpPr>
          <p:cNvPr id="53" name="Text Box 56" descr="© INSCALE GmbH, 26.05.2010&#10;http://www.presentationload.com/"/>
          <p:cNvSpPr txBox="1">
            <a:spLocks noChangeArrowheads="1"/>
          </p:cNvSpPr>
          <p:nvPr/>
        </p:nvSpPr>
        <p:spPr bwMode="gray">
          <a:xfrm>
            <a:off x="596790" y="1905452"/>
            <a:ext cx="1404628" cy="727127"/>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8) Update</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Empresa anuncia que irá lançar novos certificados</a:t>
            </a:r>
          </a:p>
        </p:txBody>
      </p:sp>
      <p:sp>
        <p:nvSpPr>
          <p:cNvPr id="55" name="Text Box 57" descr="© INSCALE GmbH, 26.05.2010&#10;http://www.presentationload.com/"/>
          <p:cNvSpPr txBox="1">
            <a:spLocks noChangeArrowheads="1"/>
          </p:cNvSpPr>
          <p:nvPr/>
        </p:nvSpPr>
        <p:spPr bwMode="gray">
          <a:xfrm>
            <a:off x="3070211" y="1947413"/>
            <a:ext cx="1545135" cy="727127"/>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10) Novas Vítimas</a:t>
            </a:r>
            <a:endParaRPr kumimoji="0" lang="en-GB" sz="1000" b="0" i="0" u="none" strike="noStrike" kern="1200" cap="none" spc="0" normalizeH="0" baseline="0" noProof="1">
              <a:ln>
                <a:noFill/>
              </a:ln>
              <a:solidFill>
                <a:srgbClr val="E3241B"/>
              </a:solidFill>
              <a:effectLst/>
              <a:uLnTx/>
              <a:uFillTx/>
              <a:latin typeface="CiscoSansTT ExtraLight"/>
              <a:ea typeface="ＭＳ Ｐゴシック" charset="0"/>
              <a:cs typeface="Calibri" pitchFamily="34" charset="0"/>
            </a:endParaRP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pt-BR"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Provedores de serviços de TI e a Agência Nuclear dos EUA.</a:t>
            </a:r>
            <a:endPar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endParaRPr>
          </a:p>
        </p:txBody>
      </p:sp>
      <p:sp>
        <p:nvSpPr>
          <p:cNvPr id="61" name="Text Box 56" descr="© INSCALE GmbH, 26.05.2010&#10;http://www.presentationload.com/"/>
          <p:cNvSpPr txBox="1">
            <a:spLocks noChangeArrowheads="1"/>
          </p:cNvSpPr>
          <p:nvPr/>
        </p:nvSpPr>
        <p:spPr bwMode="gray">
          <a:xfrm>
            <a:off x="1910962" y="3288541"/>
            <a:ext cx="1452780" cy="881015"/>
          </a:xfrm>
          <a:prstGeom prst="rect">
            <a:avLst/>
          </a:prstGeom>
          <a:noFill/>
          <a:ln w="9525">
            <a:noFill/>
            <a:miter lim="800000"/>
            <a:headEnd/>
            <a:tailEnd/>
          </a:ln>
          <a:effectLst/>
        </p:spPr>
        <p:txBody>
          <a:bodyPr wrap="square" lIns="67509" tIns="0" rIns="54007" bIns="34295">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GB" sz="1000" b="0"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9) Kill Switch</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Com apoio da Microsoft e Go Daddy, um dos domínios se torna um kill switch.</a:t>
            </a:r>
          </a:p>
        </p:txBody>
      </p:sp>
      <p:sp>
        <p:nvSpPr>
          <p:cNvPr id="2" name="Title 1"/>
          <p:cNvSpPr>
            <a:spLocks noGrp="1"/>
          </p:cNvSpPr>
          <p:nvPr>
            <p:ph type="title"/>
          </p:nvPr>
        </p:nvSpPr>
        <p:spPr>
          <a:xfrm>
            <a:off x="-11954" y="14228"/>
            <a:ext cx="9144000" cy="731837"/>
          </a:xfrm>
        </p:spPr>
        <p:txBody>
          <a:bodyPr/>
          <a:lstStyle/>
          <a:p>
            <a:pPr algn="ctr"/>
            <a:r>
              <a:rPr lang="en-US" b="1" dirty="0"/>
              <a:t>SUNBURST</a:t>
            </a:r>
            <a:r>
              <a:rPr lang="en-US" dirty="0"/>
              <a:t>:</a:t>
            </a:r>
            <a:r>
              <a:rPr lang="pl-PL" dirty="0"/>
              <a:t> </a:t>
            </a:r>
            <a:r>
              <a:rPr lang="pt-BR" dirty="0"/>
              <a:t>Linha do Tempo do Ataque</a:t>
            </a:r>
            <a:endParaRPr lang="en-US" dirty="0"/>
          </a:p>
        </p:txBody>
      </p:sp>
      <p:sp>
        <p:nvSpPr>
          <p:cNvPr id="28"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16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29"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17 Dez</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0"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pt-BR"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rPr>
              <a:t> </a:t>
            </a: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1"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33"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lumMod val="75000"/>
                </a:srgbClr>
              </a:solidFill>
              <a:effectLst/>
              <a:uLnTx/>
              <a:uFillTx/>
              <a:latin typeface="CiscoSansTT ExtraLight"/>
              <a:ea typeface="ＭＳ Ｐゴシック" charset="0"/>
            </a:endParaRPr>
          </a:p>
        </p:txBody>
      </p:sp>
      <p:sp>
        <p:nvSpPr>
          <p:cNvPr id="71" name="Freeform 7"/>
          <p:cNvSpPr>
            <a:spLocks/>
          </p:cNvSpPr>
          <p:nvPr/>
        </p:nvSpPr>
        <p:spPr bwMode="auto">
          <a:xfrm>
            <a:off x="159389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2" name="Freeform 8"/>
          <p:cNvSpPr>
            <a:spLocks/>
          </p:cNvSpPr>
          <p:nvPr/>
        </p:nvSpPr>
        <p:spPr bwMode="auto">
          <a:xfrm>
            <a:off x="274760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3" name="Freeform 9"/>
          <p:cNvSpPr>
            <a:spLocks/>
          </p:cNvSpPr>
          <p:nvPr/>
        </p:nvSpPr>
        <p:spPr bwMode="auto">
          <a:xfrm>
            <a:off x="3919966"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4" name="Freeform 10"/>
          <p:cNvSpPr>
            <a:spLocks/>
          </p:cNvSpPr>
          <p:nvPr/>
        </p:nvSpPr>
        <p:spPr bwMode="auto">
          <a:xfrm>
            <a:off x="5092323"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22" name="Freeform 9"/>
          <p:cNvSpPr>
            <a:spLocks/>
          </p:cNvSpPr>
          <p:nvPr/>
        </p:nvSpPr>
        <p:spPr bwMode="auto">
          <a:xfrm>
            <a:off x="6264680"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sp>
        <p:nvSpPr>
          <p:cNvPr id="70" name="Freeform 6"/>
          <p:cNvSpPr>
            <a:spLocks/>
          </p:cNvSpPr>
          <p:nvPr/>
        </p:nvSpPr>
        <p:spPr bwMode="auto">
          <a:xfrm>
            <a:off x="402895" y="2810694"/>
            <a:ext cx="1280160" cy="227012"/>
          </a:xfrm>
          <a:custGeom>
            <a:avLst/>
            <a:gdLst>
              <a:gd name="T0" fmla="*/ 652 w 702"/>
              <a:gd name="T1" fmla="*/ 0 h 100"/>
              <a:gd name="T2" fmla="*/ 50 w 702"/>
              <a:gd name="T3" fmla="*/ 0 h 100"/>
              <a:gd name="T4" fmla="*/ 0 w 702"/>
              <a:gd name="T5" fmla="*/ 50 h 100"/>
              <a:gd name="T6" fmla="*/ 50 w 702"/>
              <a:gd name="T7" fmla="*/ 100 h 100"/>
              <a:gd name="T8" fmla="*/ 652 w 702"/>
              <a:gd name="T9" fmla="*/ 100 h 100"/>
              <a:gd name="T10" fmla="*/ 702 w 702"/>
              <a:gd name="T11" fmla="*/ 50 h 100"/>
              <a:gd name="T12" fmla="*/ 652 w 702"/>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2" h="100">
                <a:moveTo>
                  <a:pt x="652" y="0"/>
                </a:moveTo>
                <a:cubicBezTo>
                  <a:pt x="50" y="0"/>
                  <a:pt x="50" y="0"/>
                  <a:pt x="50" y="0"/>
                </a:cubicBezTo>
                <a:cubicBezTo>
                  <a:pt x="23" y="0"/>
                  <a:pt x="0" y="22"/>
                  <a:pt x="0" y="50"/>
                </a:cubicBezTo>
                <a:cubicBezTo>
                  <a:pt x="0" y="77"/>
                  <a:pt x="23" y="100"/>
                  <a:pt x="50" y="100"/>
                </a:cubicBezTo>
                <a:cubicBezTo>
                  <a:pt x="652" y="100"/>
                  <a:pt x="652" y="100"/>
                  <a:pt x="652" y="100"/>
                </a:cubicBezTo>
                <a:cubicBezTo>
                  <a:pt x="679" y="100"/>
                  <a:pt x="702" y="77"/>
                  <a:pt x="702" y="50"/>
                </a:cubicBezTo>
                <a:cubicBezTo>
                  <a:pt x="702" y="22"/>
                  <a:pt x="679" y="0"/>
                  <a:pt x="652"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rPr>
              <a:t>16 Dez</a:t>
            </a:r>
          </a:p>
        </p:txBody>
      </p:sp>
      <p:sp>
        <p:nvSpPr>
          <p:cNvPr id="25" name="Freeform 10"/>
          <p:cNvSpPr>
            <a:spLocks/>
          </p:cNvSpPr>
          <p:nvPr/>
        </p:nvSpPr>
        <p:spPr bwMode="auto">
          <a:xfrm>
            <a:off x="7437039" y="2810694"/>
            <a:ext cx="1280160" cy="227012"/>
          </a:xfrm>
          <a:custGeom>
            <a:avLst/>
            <a:gdLst>
              <a:gd name="T0" fmla="*/ 651 w 701"/>
              <a:gd name="T1" fmla="*/ 0 h 100"/>
              <a:gd name="T2" fmla="*/ 50 w 701"/>
              <a:gd name="T3" fmla="*/ 0 h 100"/>
              <a:gd name="T4" fmla="*/ 0 w 701"/>
              <a:gd name="T5" fmla="*/ 50 h 100"/>
              <a:gd name="T6" fmla="*/ 50 w 701"/>
              <a:gd name="T7" fmla="*/ 100 h 100"/>
              <a:gd name="T8" fmla="*/ 651 w 701"/>
              <a:gd name="T9" fmla="*/ 100 h 100"/>
              <a:gd name="T10" fmla="*/ 701 w 701"/>
              <a:gd name="T11" fmla="*/ 50 h 100"/>
              <a:gd name="T12" fmla="*/ 651 w 701"/>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701" h="100">
                <a:moveTo>
                  <a:pt x="651" y="0"/>
                </a:moveTo>
                <a:cubicBezTo>
                  <a:pt x="50" y="0"/>
                  <a:pt x="50" y="0"/>
                  <a:pt x="50" y="0"/>
                </a:cubicBezTo>
                <a:cubicBezTo>
                  <a:pt x="22" y="0"/>
                  <a:pt x="0" y="22"/>
                  <a:pt x="0" y="50"/>
                </a:cubicBezTo>
                <a:cubicBezTo>
                  <a:pt x="0" y="77"/>
                  <a:pt x="22" y="100"/>
                  <a:pt x="50" y="100"/>
                </a:cubicBezTo>
                <a:cubicBezTo>
                  <a:pt x="651" y="100"/>
                  <a:pt x="651" y="100"/>
                  <a:pt x="651" y="100"/>
                </a:cubicBezTo>
                <a:cubicBezTo>
                  <a:pt x="679" y="100"/>
                  <a:pt x="701" y="77"/>
                  <a:pt x="701" y="50"/>
                </a:cubicBezTo>
                <a:cubicBezTo>
                  <a:pt x="701" y="22"/>
                  <a:pt x="679" y="0"/>
                  <a:pt x="651" y="0"/>
                </a:cubicBezTo>
              </a:path>
            </a:pathLst>
          </a:custGeom>
          <a:noFill/>
          <a:ln>
            <a:noFill/>
          </a:ln>
        </p:spPr>
        <p:txBody>
          <a:bodyPr vert="horz" wrap="square" lIns="91440" tIns="45720" rIns="91440" bIns="45720" numCol="1" anchor="ctr" anchorCtr="0" compatLnSpc="1">
            <a:prstTxWarp prst="textNoShape">
              <a:avLst/>
            </a:prstTxWarp>
          </a:body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000" b="1" i="0" u="none" strike="noStrike" kern="1200" cap="none" spc="0" normalizeH="0" baseline="0" noProof="0" dirty="0">
              <a:ln>
                <a:noFill/>
              </a:ln>
              <a:solidFill>
                <a:srgbClr val="005073"/>
              </a:solidFill>
              <a:effectLst/>
              <a:uLnTx/>
              <a:uFillTx/>
              <a:latin typeface="CiscoSansTT ExtraLight"/>
              <a:ea typeface="ＭＳ Ｐゴシック" charset="0"/>
            </a:endParaRPr>
          </a:p>
        </p:txBody>
      </p:sp>
      <p:pic>
        <p:nvPicPr>
          <p:cNvPr id="8" name="Picture 7" descr="A picture containing logo&#10;&#10;Description automatically generated">
            <a:extLst>
              <a:ext uri="{FF2B5EF4-FFF2-40B4-BE49-F238E27FC236}">
                <a16:creationId xmlns:a16="http://schemas.microsoft.com/office/drawing/2014/main" id="{21639AE4-74EC-40FB-B857-81B38651C9CE}"/>
              </a:ext>
            </a:extLst>
          </p:cNvPr>
          <p:cNvPicPr>
            <a:picLocks noChangeAspect="1"/>
          </p:cNvPicPr>
          <p:nvPr/>
        </p:nvPicPr>
        <p:blipFill>
          <a:blip r:embed="rId4"/>
          <a:stretch>
            <a:fillRect/>
          </a:stretch>
        </p:blipFill>
        <p:spPr>
          <a:xfrm>
            <a:off x="465106" y="3252826"/>
            <a:ext cx="1392679" cy="1395515"/>
          </a:xfrm>
          <a:prstGeom prst="rect">
            <a:avLst/>
          </a:prstGeom>
        </p:spPr>
      </p:pic>
      <p:pic>
        <p:nvPicPr>
          <p:cNvPr id="11" name="Picture 10" descr="Logo&#10;&#10;Description automatically generated">
            <a:extLst>
              <a:ext uri="{FF2B5EF4-FFF2-40B4-BE49-F238E27FC236}">
                <a16:creationId xmlns:a16="http://schemas.microsoft.com/office/drawing/2014/main" id="{ADA5D918-5678-48A4-9E6E-EE43628CBF05}"/>
              </a:ext>
            </a:extLst>
          </p:cNvPr>
          <p:cNvPicPr>
            <a:picLocks noChangeAspect="1"/>
          </p:cNvPicPr>
          <p:nvPr/>
        </p:nvPicPr>
        <p:blipFill>
          <a:blip r:embed="rId5"/>
          <a:stretch>
            <a:fillRect/>
          </a:stretch>
        </p:blipFill>
        <p:spPr>
          <a:xfrm>
            <a:off x="2747609" y="1095283"/>
            <a:ext cx="2012540" cy="775753"/>
          </a:xfrm>
          <a:prstGeom prst="rect">
            <a:avLst/>
          </a:prstGeom>
        </p:spPr>
      </p:pic>
      <p:pic>
        <p:nvPicPr>
          <p:cNvPr id="13" name="Picture 12" descr="Icon&#10;&#10;Description automatically generated">
            <a:extLst>
              <a:ext uri="{FF2B5EF4-FFF2-40B4-BE49-F238E27FC236}">
                <a16:creationId xmlns:a16="http://schemas.microsoft.com/office/drawing/2014/main" id="{65249373-2AAF-46F5-95A2-14BBD3D1AE50}"/>
              </a:ext>
            </a:extLst>
          </p:cNvPr>
          <p:cNvPicPr>
            <a:picLocks noChangeAspect="1"/>
          </p:cNvPicPr>
          <p:nvPr/>
        </p:nvPicPr>
        <p:blipFill>
          <a:blip r:embed="rId6"/>
          <a:stretch>
            <a:fillRect/>
          </a:stretch>
        </p:blipFill>
        <p:spPr>
          <a:xfrm>
            <a:off x="5762015" y="1781352"/>
            <a:ext cx="2619378" cy="2512707"/>
          </a:xfrm>
          <a:prstGeom prst="rect">
            <a:avLst/>
          </a:prstGeom>
        </p:spPr>
      </p:pic>
      <p:sp>
        <p:nvSpPr>
          <p:cNvPr id="35" name="Text Box 57" descr="© INSCALE GmbH, 26.05.2010&#10;http://www.presentationload.com/">
            <a:extLst>
              <a:ext uri="{FF2B5EF4-FFF2-40B4-BE49-F238E27FC236}">
                <a16:creationId xmlns:a16="http://schemas.microsoft.com/office/drawing/2014/main" id="{1209A3C3-5660-49F7-BF36-F3D0B562B284}"/>
              </a:ext>
            </a:extLst>
          </p:cNvPr>
          <p:cNvSpPr txBox="1">
            <a:spLocks noChangeArrowheads="1"/>
          </p:cNvSpPr>
          <p:nvPr/>
        </p:nvSpPr>
        <p:spPr bwMode="gray">
          <a:xfrm>
            <a:off x="6299137" y="1576871"/>
            <a:ext cx="1545135" cy="573239"/>
          </a:xfrm>
          <a:prstGeom prst="rect">
            <a:avLst/>
          </a:prstGeom>
          <a:noFill/>
          <a:ln w="9525">
            <a:noFill/>
            <a:miter lim="800000"/>
            <a:headEnd/>
            <a:tailEnd/>
          </a:ln>
          <a:effectLst/>
        </p:spPr>
        <p:txBody>
          <a:bodyPr wrap="square" lIns="67509" tIns="0" rIns="54007" bIns="34295">
            <a:spAutoFit/>
          </a:body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GB" sz="1000" b="1" i="0" u="none" strike="noStrike" kern="1200" cap="none" spc="0" normalizeH="0" baseline="0" noProof="1">
                <a:ln>
                  <a:noFill/>
                </a:ln>
                <a:solidFill>
                  <a:srgbClr val="005073"/>
                </a:solidFill>
                <a:effectLst/>
                <a:uLnTx/>
                <a:uFillTx/>
                <a:latin typeface="CiscoSansTT ExtraLight"/>
                <a:ea typeface="ＭＳ Ｐゴシック" charset="0"/>
                <a:cs typeface="Calibri" pitchFamily="34" charset="0"/>
              </a:rPr>
              <a:t>Nation State Hackers</a:t>
            </a:r>
            <a:endParaRPr kumimoji="0" lang="en-GB" sz="1000" b="1" i="0" u="none" strike="noStrike" kern="1200" cap="none" spc="0" normalizeH="0" baseline="0" noProof="1">
              <a:ln>
                <a:noFill/>
              </a:ln>
              <a:solidFill>
                <a:srgbClr val="E3241B"/>
              </a:solidFill>
              <a:effectLst/>
              <a:uLnTx/>
              <a:uFillTx/>
              <a:latin typeface="CiscoSansTT ExtraLight"/>
              <a:ea typeface="ＭＳ Ｐゴシック" charset="0"/>
              <a:cs typeface="Calibri" pitchFamily="34" charset="0"/>
            </a:endParaRP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pt-BR"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rPr>
              <a:t>Cozy Bear/APT29 são os principais suspeitos</a:t>
            </a:r>
            <a:endParaRPr kumimoji="0" lang="en-GB" sz="1000" b="0" i="0" u="none" strike="noStrike" kern="1200" cap="none" spc="0" normalizeH="0" baseline="0" noProof="1">
              <a:ln>
                <a:noFill/>
              </a:ln>
              <a:solidFill>
                <a:srgbClr val="282828"/>
              </a:solidFill>
              <a:effectLst/>
              <a:uLnTx/>
              <a:uFillTx/>
              <a:latin typeface="CiscoSansTT ExtraLight"/>
              <a:ea typeface="ＭＳ Ｐゴシック" charset="0"/>
              <a:cs typeface="Calibri" pitchFamily="34" charset="0"/>
            </a:endParaRPr>
          </a:p>
        </p:txBody>
      </p:sp>
    </p:spTree>
    <p:extLst>
      <p:ext uri="{BB962C8B-B14F-4D97-AF65-F5344CB8AC3E}">
        <p14:creationId xmlns:p14="http://schemas.microsoft.com/office/powerpoint/2010/main" val="155137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nodeType="clickEffect">
                                  <p:stCondLst>
                                    <p:cond delay="0"/>
                                  </p:stCondLst>
                                  <p:childTnLst>
                                    <p:animMotion origin="layout" path="M -1.94444E-6 1.48148E-6 L 0.13264 1.48148E-6 " pathEditMode="relative" rAng="0" ptsTypes="AA">
                                      <p:cBhvr>
                                        <p:cTn id="18" dur="2000" fill="hold"/>
                                        <p:tgtEl>
                                          <p:spTgt spid="26"/>
                                        </p:tgtEl>
                                        <p:attrNameLst>
                                          <p:attrName>ppt_x</p:attrName>
                                          <p:attrName>ppt_y</p:attrName>
                                        </p:attrNameLst>
                                      </p:cBhvr>
                                      <p:rCtr x="6632" y="0"/>
                                    </p:animMotion>
                                  </p:childTnLst>
                                </p:cTn>
                              </p:par>
                            </p:childTnLst>
                          </p:cTn>
                        </p:par>
                        <p:par>
                          <p:cTn id="19" fill="hold">
                            <p:stCondLst>
                              <p:cond delay="20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63" presetClass="path" presetSubtype="0" accel="50000" decel="50000" fill="hold" nodeType="clickEffect">
                                  <p:stCondLst>
                                    <p:cond delay="0"/>
                                  </p:stCondLst>
                                  <p:childTnLst>
                                    <p:animMotion origin="layout" path="M 0.13264 1.48148E-6 L 0.25 1.48148E-6 " pathEditMode="relative" rAng="0" ptsTypes="AA">
                                      <p:cBhvr>
                                        <p:cTn id="30" dur="2000" fill="hold"/>
                                        <p:tgtEl>
                                          <p:spTgt spid="26"/>
                                        </p:tgtEl>
                                        <p:attrNameLst>
                                          <p:attrName>ppt_x</p:attrName>
                                          <p:attrName>ppt_y</p:attrName>
                                        </p:attrNameLst>
                                      </p:cBhvr>
                                      <p:rCtr x="5868" y="0"/>
                                    </p:animMotion>
                                  </p:childTnLst>
                                </p:cTn>
                              </p:par>
                              <p:par>
                                <p:cTn id="31" presetID="1" presetClass="exit" presetSubtype="0" fill="hold" grpId="1" nodeType="withEffect" nodePh="1">
                                  <p:stCondLst>
                                    <p:cond delay="0"/>
                                  </p:stCondLst>
                                  <p:endCondLst>
                                    <p:cond evt="begin" delay="0">
                                      <p:tn val="31"/>
                                    </p:cond>
                                  </p:endCondLst>
                                  <p:childTnLst>
                                    <p:set>
                                      <p:cBhvr>
                                        <p:cTn id="32" dur="1" fill="hold">
                                          <p:stCondLst>
                                            <p:cond delay="0"/>
                                          </p:stCondLst>
                                        </p:cTn>
                                        <p:tgtEl>
                                          <p:spTgt spid="71"/>
                                        </p:tgtEl>
                                        <p:attrNameLst>
                                          <p:attrName>style.visibility</p:attrName>
                                        </p:attrNameLst>
                                      </p:cBhvr>
                                      <p:to>
                                        <p:strVal val="hidden"/>
                                      </p:to>
                                    </p:set>
                                  </p:childTnLst>
                                </p:cTn>
                              </p:par>
                            </p:childTnLst>
                          </p:cTn>
                        </p:par>
                        <p:par>
                          <p:cTn id="33" fill="hold">
                            <p:stCondLst>
                              <p:cond delay="2000"/>
                            </p:stCondLst>
                            <p:childTnLst>
                              <p:par>
                                <p:cTn id="34" presetID="10" presetClass="entr" presetSubtype="0" fill="hold" grpId="0" nodeType="afterEffect" nodePh="1">
                                  <p:stCondLst>
                                    <p:cond delay="0"/>
                                  </p:stCondLst>
                                  <p:endCondLst>
                                    <p:cond evt="begin" delay="0">
                                      <p:tn val="34"/>
                                    </p:cond>
                                  </p:endCondLst>
                                  <p:childTnLst>
                                    <p:set>
                                      <p:cBhvr>
                                        <p:cTn id="35" dur="1" fill="hold">
                                          <p:stCondLst>
                                            <p:cond delay="0"/>
                                          </p:stCondLst>
                                        </p:cTn>
                                        <p:tgtEl>
                                          <p:spTgt spid="72"/>
                                        </p:tgtEl>
                                        <p:attrNameLst>
                                          <p:attrName>style.visibility</p:attrName>
                                        </p:attrNameLst>
                                      </p:cBhvr>
                                      <p:to>
                                        <p:strVal val="visible"/>
                                      </p:to>
                                    </p:set>
                                    <p:animEffect transition="in" filter="fade">
                                      <p:cBhvr>
                                        <p:cTn id="36" dur="500"/>
                                        <p:tgtEl>
                                          <p:spTgt spid="7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 presetClass="exit" presetSubtype="0" fill="hold" grpId="1" nodeType="withEffect" nodePh="1">
                                  <p:stCondLst>
                                    <p:cond delay="0"/>
                                  </p:stCondLst>
                                  <p:endCondLst>
                                    <p:cond evt="begin" delay="0">
                                      <p:tn val="41"/>
                                    </p:cond>
                                  </p:endCondLst>
                                  <p:childTnLst>
                                    <p:set>
                                      <p:cBhvr>
                                        <p:cTn id="42" dur="1" fill="hold">
                                          <p:stCondLst>
                                            <p:cond delay="0"/>
                                          </p:stCondLst>
                                        </p:cTn>
                                        <p:tgtEl>
                                          <p:spTgt spid="72"/>
                                        </p:tgtEl>
                                        <p:attrNameLst>
                                          <p:attrName>style.visibility</p:attrName>
                                        </p:attrNameLst>
                                      </p:cBhvr>
                                      <p:to>
                                        <p:strVal val="hidden"/>
                                      </p:to>
                                    </p:set>
                                  </p:childTnLst>
                                </p:cTn>
                              </p:par>
                            </p:childTnLst>
                          </p:cTn>
                        </p:par>
                        <p:par>
                          <p:cTn id="43" fill="hold">
                            <p:stCondLst>
                              <p:cond delay="30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73"/>
                                        </p:tgtEl>
                                        <p:attrNameLst>
                                          <p:attrName>style.visibility</p:attrName>
                                        </p:attrNameLst>
                                      </p:cBhvr>
                                      <p:to>
                                        <p:strVal val="visible"/>
                                      </p:to>
                                    </p:set>
                                    <p:animEffect transition="in" filter="fade">
                                      <p:cBhvr>
                                        <p:cTn id="46" dur="500"/>
                                        <p:tgtEl>
                                          <p:spTgt spid="73"/>
                                        </p:tgtEl>
                                      </p:cBhvr>
                                    </p:animEffect>
                                  </p:childTnLst>
                                </p:cTn>
                              </p:par>
                              <p:par>
                                <p:cTn id="47" presetID="1" presetClass="exit" presetSubtype="0" fill="hold" grpId="1" nodeType="withEffect" nodePh="1">
                                  <p:stCondLst>
                                    <p:cond delay="0"/>
                                  </p:stCondLst>
                                  <p:endCondLst>
                                    <p:cond evt="begin" delay="0">
                                      <p:tn val="47"/>
                                    </p:cond>
                                  </p:endCondLst>
                                  <p:childTnLst>
                                    <p:set>
                                      <p:cBhvr>
                                        <p:cTn id="48" dur="1" fill="hold">
                                          <p:stCondLst>
                                            <p:cond delay="0"/>
                                          </p:stCondLst>
                                        </p:cTn>
                                        <p:tgtEl>
                                          <p:spTgt spid="73"/>
                                        </p:tgtEl>
                                        <p:attrNameLst>
                                          <p:attrName>style.visibility</p:attrName>
                                        </p:attrNameLst>
                                      </p:cBhvr>
                                      <p:to>
                                        <p:strVal val="hidden"/>
                                      </p:to>
                                    </p:se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61" grpId="0"/>
      <p:bldP spid="71" grpId="0"/>
      <p:bldP spid="71" grpId="1"/>
      <p:bldP spid="72" grpId="0"/>
      <p:bldP spid="72" grpId="1"/>
      <p:bldP spid="73" grpId="0"/>
      <p:bldP spid="73" grpId="1"/>
      <p:bldP spid="70"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00C26596-AC58-4CE7-8855-B70AF854C06F}"/>
              </a:ext>
            </a:extLst>
          </p:cNvPr>
          <p:cNvPicPr>
            <a:picLocks noChangeAspect="1"/>
          </p:cNvPicPr>
          <p:nvPr/>
        </p:nvPicPr>
        <p:blipFill>
          <a:blip r:embed="rId3"/>
          <a:stretch>
            <a:fillRect/>
          </a:stretch>
        </p:blipFill>
        <p:spPr>
          <a:xfrm>
            <a:off x="127320" y="153663"/>
            <a:ext cx="8831516" cy="4743801"/>
          </a:xfrm>
          <a:prstGeom prst="rect">
            <a:avLst/>
          </a:prstGeom>
        </p:spPr>
      </p:pic>
      <p:sp>
        <p:nvSpPr>
          <p:cNvPr id="21" name="Rectangle 20">
            <a:extLst>
              <a:ext uri="{FF2B5EF4-FFF2-40B4-BE49-F238E27FC236}">
                <a16:creationId xmlns:a16="http://schemas.microsoft.com/office/drawing/2014/main" id="{61D0C404-2240-43B9-8AC6-0F9CEF3261D2}"/>
              </a:ext>
            </a:extLst>
          </p:cNvPr>
          <p:cNvSpPr/>
          <p:nvPr/>
        </p:nvSpPr>
        <p:spPr>
          <a:xfrm>
            <a:off x="2136880" y="1683917"/>
            <a:ext cx="1219555" cy="20997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Rectangle 6">
            <a:extLst>
              <a:ext uri="{FF2B5EF4-FFF2-40B4-BE49-F238E27FC236}">
                <a16:creationId xmlns:a16="http://schemas.microsoft.com/office/drawing/2014/main" id="{D28137F7-0DE0-477A-B1A5-9C14ADB6CADF}"/>
              </a:ext>
            </a:extLst>
          </p:cNvPr>
          <p:cNvSpPr/>
          <p:nvPr/>
        </p:nvSpPr>
        <p:spPr>
          <a:xfrm>
            <a:off x="567934" y="791083"/>
            <a:ext cx="746252" cy="15155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3A93581-DB74-48D9-BBF7-A2DFFFDDF167}"/>
              </a:ext>
            </a:extLst>
          </p:cNvPr>
          <p:cNvSpPr txBox="1"/>
          <p:nvPr/>
        </p:nvSpPr>
        <p:spPr>
          <a:xfrm>
            <a:off x="435066" y="720125"/>
            <a:ext cx="1011986" cy="279967"/>
          </a:xfrm>
          <a:prstGeom prst="rect">
            <a:avLst/>
          </a:prstGeom>
          <a:noFill/>
        </p:spPr>
        <p:txBody>
          <a:bodyPr wrap="square" rtlCol="0">
            <a:spAutoFit/>
          </a:bodyPr>
          <a:lstStyle/>
          <a:p>
            <a:r>
              <a:rPr lang="pt-BR" sz="1000" dirty="0">
                <a:latin typeface="+mn-lt"/>
              </a:rPr>
              <a:t>Preparação</a:t>
            </a:r>
            <a:endParaRPr lang="en-US" sz="1000" dirty="0">
              <a:latin typeface="+mn-lt"/>
            </a:endParaRPr>
          </a:p>
        </p:txBody>
      </p:sp>
      <p:sp>
        <p:nvSpPr>
          <p:cNvPr id="12" name="Rectangle 11">
            <a:extLst>
              <a:ext uri="{FF2B5EF4-FFF2-40B4-BE49-F238E27FC236}">
                <a16:creationId xmlns:a16="http://schemas.microsoft.com/office/drawing/2014/main" id="{E218D704-533C-4BB4-9C0C-6839297174EC}"/>
              </a:ext>
            </a:extLst>
          </p:cNvPr>
          <p:cNvSpPr/>
          <p:nvPr/>
        </p:nvSpPr>
        <p:spPr>
          <a:xfrm>
            <a:off x="453188" y="1599006"/>
            <a:ext cx="746252" cy="15155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0792482-158D-45EC-9F7F-292B3C112548}"/>
              </a:ext>
            </a:extLst>
          </p:cNvPr>
          <p:cNvSpPr/>
          <p:nvPr/>
        </p:nvSpPr>
        <p:spPr>
          <a:xfrm>
            <a:off x="453188" y="2525562"/>
            <a:ext cx="1011986" cy="286568"/>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97AB38C-88FB-4BD0-9D83-BA460AE66907}"/>
              </a:ext>
            </a:extLst>
          </p:cNvPr>
          <p:cNvSpPr/>
          <p:nvPr/>
        </p:nvSpPr>
        <p:spPr>
          <a:xfrm>
            <a:off x="466534" y="3410366"/>
            <a:ext cx="1011986" cy="27938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940D311-C46C-4F74-92AF-E926E0F34F3F}"/>
              </a:ext>
            </a:extLst>
          </p:cNvPr>
          <p:cNvSpPr/>
          <p:nvPr/>
        </p:nvSpPr>
        <p:spPr>
          <a:xfrm>
            <a:off x="429527" y="4318465"/>
            <a:ext cx="1011986" cy="32994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28D9261-7A66-4933-9517-9885876D1E71}"/>
              </a:ext>
            </a:extLst>
          </p:cNvPr>
          <p:cNvSpPr txBox="1"/>
          <p:nvPr/>
        </p:nvSpPr>
        <p:spPr>
          <a:xfrm>
            <a:off x="567934" y="1466528"/>
            <a:ext cx="1011986" cy="279967"/>
          </a:xfrm>
          <a:prstGeom prst="rect">
            <a:avLst/>
          </a:prstGeom>
          <a:noFill/>
        </p:spPr>
        <p:txBody>
          <a:bodyPr wrap="square" rtlCol="0">
            <a:spAutoFit/>
          </a:bodyPr>
          <a:lstStyle/>
          <a:p>
            <a:r>
              <a:rPr lang="pt-BR" sz="1000" dirty="0">
                <a:latin typeface="+mn-lt"/>
              </a:rPr>
              <a:t>Entrega</a:t>
            </a:r>
            <a:endParaRPr lang="en-US" sz="1000" dirty="0">
              <a:latin typeface="+mn-lt"/>
            </a:endParaRPr>
          </a:p>
        </p:txBody>
      </p:sp>
      <p:sp>
        <p:nvSpPr>
          <p:cNvPr id="9" name="TextBox 8">
            <a:extLst>
              <a:ext uri="{FF2B5EF4-FFF2-40B4-BE49-F238E27FC236}">
                <a16:creationId xmlns:a16="http://schemas.microsoft.com/office/drawing/2014/main" id="{F13BC0FA-EB6A-4B25-8BCB-227AC216B43C}"/>
              </a:ext>
            </a:extLst>
          </p:cNvPr>
          <p:cNvSpPr txBox="1"/>
          <p:nvPr/>
        </p:nvSpPr>
        <p:spPr>
          <a:xfrm>
            <a:off x="401192" y="2379034"/>
            <a:ext cx="1168517" cy="454948"/>
          </a:xfrm>
          <a:prstGeom prst="rect">
            <a:avLst/>
          </a:prstGeom>
          <a:noFill/>
        </p:spPr>
        <p:txBody>
          <a:bodyPr wrap="square" rtlCol="0">
            <a:spAutoFit/>
          </a:bodyPr>
          <a:lstStyle/>
          <a:p>
            <a:pPr algn="ctr"/>
            <a:r>
              <a:rPr lang="pt-BR" sz="1000" dirty="0">
                <a:latin typeface="+mn-lt"/>
              </a:rPr>
              <a:t>Exploração </a:t>
            </a:r>
            <a:br>
              <a:rPr lang="pt-BR" sz="1000" dirty="0">
                <a:latin typeface="+mn-lt"/>
              </a:rPr>
            </a:br>
            <a:r>
              <a:rPr lang="pt-BR" sz="1000" dirty="0">
                <a:latin typeface="+mn-lt"/>
              </a:rPr>
              <a:t>&amp; persistência</a:t>
            </a:r>
            <a:endParaRPr lang="en-US" sz="1000" dirty="0">
              <a:latin typeface="+mn-lt"/>
            </a:endParaRPr>
          </a:p>
        </p:txBody>
      </p:sp>
      <p:sp>
        <p:nvSpPr>
          <p:cNvPr id="10" name="TextBox 9">
            <a:extLst>
              <a:ext uri="{FF2B5EF4-FFF2-40B4-BE49-F238E27FC236}">
                <a16:creationId xmlns:a16="http://schemas.microsoft.com/office/drawing/2014/main" id="{D3AACDAC-4FEC-457F-8F74-FFAA6EBAA207}"/>
              </a:ext>
            </a:extLst>
          </p:cNvPr>
          <p:cNvSpPr txBox="1"/>
          <p:nvPr/>
        </p:nvSpPr>
        <p:spPr>
          <a:xfrm>
            <a:off x="435066" y="3304902"/>
            <a:ext cx="1011986" cy="454948"/>
          </a:xfrm>
          <a:prstGeom prst="rect">
            <a:avLst/>
          </a:prstGeom>
          <a:noFill/>
        </p:spPr>
        <p:txBody>
          <a:bodyPr wrap="square" rtlCol="0">
            <a:spAutoFit/>
          </a:bodyPr>
          <a:lstStyle/>
          <a:p>
            <a:pPr algn="ctr"/>
            <a:r>
              <a:rPr lang="pt-BR" sz="1000" dirty="0">
                <a:latin typeface="+mn-lt"/>
              </a:rPr>
              <a:t>Comando </a:t>
            </a:r>
            <a:br>
              <a:rPr lang="pt-BR" sz="1000" dirty="0">
                <a:latin typeface="+mn-lt"/>
              </a:rPr>
            </a:br>
            <a:r>
              <a:rPr lang="pt-BR" sz="1000" dirty="0">
                <a:latin typeface="+mn-lt"/>
              </a:rPr>
              <a:t>&amp; Controle</a:t>
            </a:r>
            <a:endParaRPr lang="en-US" sz="1000" dirty="0">
              <a:latin typeface="+mn-lt"/>
            </a:endParaRPr>
          </a:p>
        </p:txBody>
      </p:sp>
      <p:sp>
        <p:nvSpPr>
          <p:cNvPr id="11" name="TextBox 10">
            <a:extLst>
              <a:ext uri="{FF2B5EF4-FFF2-40B4-BE49-F238E27FC236}">
                <a16:creationId xmlns:a16="http://schemas.microsoft.com/office/drawing/2014/main" id="{6746C7E0-98A4-4436-86BE-16253F97B4F6}"/>
              </a:ext>
            </a:extLst>
          </p:cNvPr>
          <p:cNvSpPr txBox="1"/>
          <p:nvPr/>
        </p:nvSpPr>
        <p:spPr>
          <a:xfrm>
            <a:off x="453188" y="4252622"/>
            <a:ext cx="1011986" cy="454948"/>
          </a:xfrm>
          <a:prstGeom prst="rect">
            <a:avLst/>
          </a:prstGeom>
          <a:noFill/>
        </p:spPr>
        <p:txBody>
          <a:bodyPr wrap="square" rtlCol="0">
            <a:spAutoFit/>
          </a:bodyPr>
          <a:lstStyle/>
          <a:p>
            <a:pPr algn="ctr"/>
            <a:r>
              <a:rPr lang="pt-BR" sz="1000" dirty="0">
                <a:latin typeface="+mn-lt"/>
              </a:rPr>
              <a:t>Ações no Objetivo</a:t>
            </a:r>
            <a:endParaRPr lang="en-US" sz="1000" dirty="0">
              <a:latin typeface="+mn-lt"/>
            </a:endParaRPr>
          </a:p>
        </p:txBody>
      </p:sp>
      <p:sp>
        <p:nvSpPr>
          <p:cNvPr id="17" name="Rectangle 16">
            <a:extLst>
              <a:ext uri="{FF2B5EF4-FFF2-40B4-BE49-F238E27FC236}">
                <a16:creationId xmlns:a16="http://schemas.microsoft.com/office/drawing/2014/main" id="{0A9CBB5C-9D9D-457A-B060-725399E490FA}"/>
              </a:ext>
            </a:extLst>
          </p:cNvPr>
          <p:cNvSpPr/>
          <p:nvPr/>
        </p:nvSpPr>
        <p:spPr>
          <a:xfrm>
            <a:off x="1918466" y="720125"/>
            <a:ext cx="5940871" cy="27996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6" name="TextBox 15">
            <a:extLst>
              <a:ext uri="{FF2B5EF4-FFF2-40B4-BE49-F238E27FC236}">
                <a16:creationId xmlns:a16="http://schemas.microsoft.com/office/drawing/2014/main" id="{37DD5F3E-2739-4D67-811B-86B15F52BD11}"/>
              </a:ext>
            </a:extLst>
          </p:cNvPr>
          <p:cNvSpPr txBox="1"/>
          <p:nvPr/>
        </p:nvSpPr>
        <p:spPr>
          <a:xfrm>
            <a:off x="1550801" y="697271"/>
            <a:ext cx="2329754" cy="215444"/>
          </a:xfrm>
          <a:prstGeom prst="rect">
            <a:avLst/>
          </a:prstGeom>
          <a:noFill/>
        </p:spPr>
        <p:txBody>
          <a:bodyPr wrap="square" rtlCol="0">
            <a:spAutoFit/>
          </a:bodyPr>
          <a:lstStyle/>
          <a:p>
            <a:pPr algn="ctr"/>
            <a:r>
              <a:rPr lang="pt-BR" sz="800" dirty="0">
                <a:latin typeface="+mn-lt"/>
              </a:rPr>
              <a:t>Obter infra para servidor de C2 </a:t>
            </a:r>
            <a:endParaRPr lang="en-US" sz="800" dirty="0">
              <a:latin typeface="+mn-lt"/>
            </a:endParaRPr>
          </a:p>
        </p:txBody>
      </p:sp>
      <p:sp>
        <p:nvSpPr>
          <p:cNvPr id="18" name="TextBox 17">
            <a:extLst>
              <a:ext uri="{FF2B5EF4-FFF2-40B4-BE49-F238E27FC236}">
                <a16:creationId xmlns:a16="http://schemas.microsoft.com/office/drawing/2014/main" id="{B9BDBFAF-F1A8-4712-A438-67E28B59EB03}"/>
              </a:ext>
            </a:extLst>
          </p:cNvPr>
          <p:cNvSpPr txBox="1"/>
          <p:nvPr/>
        </p:nvSpPr>
        <p:spPr>
          <a:xfrm>
            <a:off x="3340975" y="705238"/>
            <a:ext cx="1849169" cy="215444"/>
          </a:xfrm>
          <a:prstGeom prst="rect">
            <a:avLst/>
          </a:prstGeom>
          <a:noFill/>
        </p:spPr>
        <p:txBody>
          <a:bodyPr wrap="square" rtlCol="0">
            <a:spAutoFit/>
          </a:bodyPr>
          <a:lstStyle/>
          <a:p>
            <a:pPr algn="ctr"/>
            <a:r>
              <a:rPr lang="pt-BR" sz="800" dirty="0">
                <a:latin typeface="+mn-lt"/>
              </a:rPr>
              <a:t>Desenvolvimento do Malware</a:t>
            </a:r>
            <a:endParaRPr lang="en-US" sz="800" dirty="0">
              <a:latin typeface="+mn-lt"/>
            </a:endParaRPr>
          </a:p>
        </p:txBody>
      </p:sp>
      <p:sp>
        <p:nvSpPr>
          <p:cNvPr id="19" name="TextBox 18">
            <a:extLst>
              <a:ext uri="{FF2B5EF4-FFF2-40B4-BE49-F238E27FC236}">
                <a16:creationId xmlns:a16="http://schemas.microsoft.com/office/drawing/2014/main" id="{E1B05385-3777-4F3F-992C-58DF5C03ED8F}"/>
              </a:ext>
            </a:extLst>
          </p:cNvPr>
          <p:cNvSpPr txBox="1"/>
          <p:nvPr/>
        </p:nvSpPr>
        <p:spPr>
          <a:xfrm>
            <a:off x="5014903" y="644776"/>
            <a:ext cx="2891758" cy="338554"/>
          </a:xfrm>
          <a:prstGeom prst="rect">
            <a:avLst/>
          </a:prstGeom>
          <a:noFill/>
        </p:spPr>
        <p:txBody>
          <a:bodyPr wrap="square" rtlCol="0">
            <a:spAutoFit/>
          </a:bodyPr>
          <a:lstStyle/>
          <a:p>
            <a:pPr algn="ctr"/>
            <a:r>
              <a:rPr lang="pt-BR" sz="800" dirty="0">
                <a:latin typeface="+mn-lt"/>
              </a:rPr>
              <a:t>Payload embutido no arquivo:</a:t>
            </a:r>
            <a:br>
              <a:rPr lang="pt-BR" sz="800" dirty="0">
                <a:latin typeface="+mn-lt"/>
              </a:rPr>
            </a:br>
            <a:r>
              <a:rPr lang="pt-BR" sz="800" dirty="0">
                <a:latin typeface="+mn-lt"/>
              </a:rPr>
              <a:t>SolarWinds.Orion.Core.BusinessLayer.dll</a:t>
            </a:r>
            <a:endParaRPr lang="en-US" sz="800" dirty="0">
              <a:latin typeface="+mn-lt"/>
            </a:endParaRPr>
          </a:p>
        </p:txBody>
      </p:sp>
      <p:sp>
        <p:nvSpPr>
          <p:cNvPr id="20" name="TextBox 19">
            <a:extLst>
              <a:ext uri="{FF2B5EF4-FFF2-40B4-BE49-F238E27FC236}">
                <a16:creationId xmlns:a16="http://schemas.microsoft.com/office/drawing/2014/main" id="{5584791C-30B9-45C7-A1BD-780781CE69BB}"/>
              </a:ext>
            </a:extLst>
          </p:cNvPr>
          <p:cNvSpPr txBox="1"/>
          <p:nvPr/>
        </p:nvSpPr>
        <p:spPr>
          <a:xfrm>
            <a:off x="1694666" y="1665869"/>
            <a:ext cx="2032197" cy="215444"/>
          </a:xfrm>
          <a:prstGeom prst="rect">
            <a:avLst/>
          </a:prstGeom>
          <a:noFill/>
        </p:spPr>
        <p:txBody>
          <a:bodyPr wrap="square" rtlCol="0">
            <a:spAutoFit/>
          </a:bodyPr>
          <a:lstStyle/>
          <a:p>
            <a:pPr algn="ctr"/>
            <a:r>
              <a:rPr lang="pt-BR" sz="800" dirty="0">
                <a:latin typeface="+mn-lt"/>
              </a:rPr>
              <a:t>Download e Execução</a:t>
            </a:r>
            <a:endParaRPr lang="en-US" sz="800" dirty="0">
              <a:latin typeface="+mn-lt"/>
            </a:endParaRPr>
          </a:p>
        </p:txBody>
      </p:sp>
      <p:sp>
        <p:nvSpPr>
          <p:cNvPr id="26" name="Rectangle 25">
            <a:extLst>
              <a:ext uri="{FF2B5EF4-FFF2-40B4-BE49-F238E27FC236}">
                <a16:creationId xmlns:a16="http://schemas.microsoft.com/office/drawing/2014/main" id="{0128E3AB-AEFF-4991-9C08-17C70D075A26}"/>
              </a:ext>
            </a:extLst>
          </p:cNvPr>
          <p:cNvSpPr/>
          <p:nvPr/>
        </p:nvSpPr>
        <p:spPr>
          <a:xfrm>
            <a:off x="1889270" y="2706690"/>
            <a:ext cx="6607036" cy="2274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7" name="Rectangle 26">
            <a:extLst>
              <a:ext uri="{FF2B5EF4-FFF2-40B4-BE49-F238E27FC236}">
                <a16:creationId xmlns:a16="http://schemas.microsoft.com/office/drawing/2014/main" id="{7E76BE98-5516-4D2B-81BF-C41D0C1E35EB}"/>
              </a:ext>
            </a:extLst>
          </p:cNvPr>
          <p:cNvSpPr/>
          <p:nvPr/>
        </p:nvSpPr>
        <p:spPr>
          <a:xfrm>
            <a:off x="6166626" y="2721917"/>
            <a:ext cx="2315192" cy="2099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8" name="Rectangle 27">
            <a:extLst>
              <a:ext uri="{FF2B5EF4-FFF2-40B4-BE49-F238E27FC236}">
                <a16:creationId xmlns:a16="http://schemas.microsoft.com/office/drawing/2014/main" id="{7F94B127-9A6C-46A3-A7B8-D4385E60EED0}"/>
              </a:ext>
            </a:extLst>
          </p:cNvPr>
          <p:cNvSpPr/>
          <p:nvPr/>
        </p:nvSpPr>
        <p:spPr>
          <a:xfrm>
            <a:off x="2198839" y="2710764"/>
            <a:ext cx="2315192" cy="209976"/>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BF7050F-4415-4EFE-BE68-9AB13F299C88}"/>
              </a:ext>
            </a:extLst>
          </p:cNvPr>
          <p:cNvSpPr/>
          <p:nvPr/>
        </p:nvSpPr>
        <p:spPr>
          <a:xfrm>
            <a:off x="1889269" y="2597027"/>
            <a:ext cx="6607036" cy="2274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22" name="TextBox 21">
            <a:extLst>
              <a:ext uri="{FF2B5EF4-FFF2-40B4-BE49-F238E27FC236}">
                <a16:creationId xmlns:a16="http://schemas.microsoft.com/office/drawing/2014/main" id="{62E97409-31E0-4FB2-B284-00256E672B98}"/>
              </a:ext>
            </a:extLst>
          </p:cNvPr>
          <p:cNvSpPr txBox="1"/>
          <p:nvPr/>
        </p:nvSpPr>
        <p:spPr>
          <a:xfrm>
            <a:off x="1657555" y="2506473"/>
            <a:ext cx="2032197" cy="215444"/>
          </a:xfrm>
          <a:prstGeom prst="rect">
            <a:avLst/>
          </a:prstGeom>
          <a:noFill/>
        </p:spPr>
        <p:txBody>
          <a:bodyPr wrap="square" rtlCol="0">
            <a:spAutoFit/>
          </a:bodyPr>
          <a:lstStyle/>
          <a:p>
            <a:pPr algn="ctr"/>
            <a:r>
              <a:rPr lang="pt-BR" sz="800" dirty="0">
                <a:latin typeface="+mn-lt"/>
              </a:rPr>
              <a:t>Backdoor</a:t>
            </a:r>
            <a:endParaRPr lang="en-US" sz="800" dirty="0">
              <a:latin typeface="+mn-lt"/>
            </a:endParaRPr>
          </a:p>
        </p:txBody>
      </p:sp>
      <p:sp>
        <p:nvSpPr>
          <p:cNvPr id="23" name="TextBox 22">
            <a:extLst>
              <a:ext uri="{FF2B5EF4-FFF2-40B4-BE49-F238E27FC236}">
                <a16:creationId xmlns:a16="http://schemas.microsoft.com/office/drawing/2014/main" id="{E5E8E561-0FE3-4499-BBAF-076EC257815B}"/>
              </a:ext>
            </a:extLst>
          </p:cNvPr>
          <p:cNvSpPr txBox="1"/>
          <p:nvPr/>
        </p:nvSpPr>
        <p:spPr>
          <a:xfrm>
            <a:off x="3147528" y="2492039"/>
            <a:ext cx="2032197" cy="338554"/>
          </a:xfrm>
          <a:prstGeom prst="rect">
            <a:avLst/>
          </a:prstGeom>
          <a:noFill/>
        </p:spPr>
        <p:txBody>
          <a:bodyPr wrap="square" rtlCol="0">
            <a:spAutoFit/>
          </a:bodyPr>
          <a:lstStyle/>
          <a:p>
            <a:pPr algn="ctr"/>
            <a:r>
              <a:rPr lang="pt-BR" sz="800" dirty="0">
                <a:latin typeface="+mn-lt"/>
              </a:rPr>
              <a:t>C2 inicial, tempo de espera </a:t>
            </a:r>
            <a:br>
              <a:rPr lang="pt-BR" sz="800" dirty="0">
                <a:latin typeface="+mn-lt"/>
              </a:rPr>
            </a:br>
            <a:r>
              <a:rPr lang="pt-BR" sz="800" dirty="0">
                <a:latin typeface="+mn-lt"/>
              </a:rPr>
              <a:t>customizado (12 a 14 dias)</a:t>
            </a:r>
            <a:endParaRPr lang="en-US" sz="800" dirty="0">
              <a:latin typeface="+mn-lt"/>
            </a:endParaRPr>
          </a:p>
        </p:txBody>
      </p:sp>
      <p:sp>
        <p:nvSpPr>
          <p:cNvPr id="24" name="TextBox 23">
            <a:extLst>
              <a:ext uri="{FF2B5EF4-FFF2-40B4-BE49-F238E27FC236}">
                <a16:creationId xmlns:a16="http://schemas.microsoft.com/office/drawing/2014/main" id="{A6587928-9C77-4DCB-95D8-4529B1205C3D}"/>
              </a:ext>
            </a:extLst>
          </p:cNvPr>
          <p:cNvSpPr txBox="1"/>
          <p:nvPr/>
        </p:nvSpPr>
        <p:spPr>
          <a:xfrm>
            <a:off x="6199556" y="2552830"/>
            <a:ext cx="2123203" cy="338554"/>
          </a:xfrm>
          <a:prstGeom prst="rect">
            <a:avLst/>
          </a:prstGeom>
          <a:noFill/>
        </p:spPr>
        <p:txBody>
          <a:bodyPr wrap="square" rtlCol="0">
            <a:spAutoFit/>
          </a:bodyPr>
          <a:lstStyle/>
          <a:p>
            <a:pPr algn="ctr"/>
            <a:r>
              <a:rPr lang="pt-BR" sz="800" dirty="0">
                <a:latin typeface="+mn-lt"/>
              </a:rPr>
              <a:t>Perfilamento do sistema e </a:t>
            </a:r>
            <a:br>
              <a:rPr lang="pt-BR" sz="800" dirty="0">
                <a:latin typeface="+mn-lt"/>
              </a:rPr>
            </a:br>
            <a:r>
              <a:rPr lang="pt-BR" sz="800" dirty="0">
                <a:latin typeface="+mn-lt"/>
              </a:rPr>
              <a:t>Evasão de defesas</a:t>
            </a:r>
            <a:endParaRPr lang="en-US" sz="800" dirty="0">
              <a:latin typeface="+mn-lt"/>
            </a:endParaRPr>
          </a:p>
        </p:txBody>
      </p:sp>
      <p:sp>
        <p:nvSpPr>
          <p:cNvPr id="25" name="TextBox 24">
            <a:extLst>
              <a:ext uri="{FF2B5EF4-FFF2-40B4-BE49-F238E27FC236}">
                <a16:creationId xmlns:a16="http://schemas.microsoft.com/office/drawing/2014/main" id="{D89C0496-6844-481B-8999-D60EFACB9519}"/>
              </a:ext>
            </a:extLst>
          </p:cNvPr>
          <p:cNvSpPr txBox="1"/>
          <p:nvPr/>
        </p:nvSpPr>
        <p:spPr>
          <a:xfrm>
            <a:off x="4602591" y="2525562"/>
            <a:ext cx="2032197" cy="215444"/>
          </a:xfrm>
          <a:prstGeom prst="rect">
            <a:avLst/>
          </a:prstGeom>
          <a:noFill/>
        </p:spPr>
        <p:txBody>
          <a:bodyPr wrap="square" rtlCol="0">
            <a:spAutoFit/>
          </a:bodyPr>
          <a:lstStyle/>
          <a:p>
            <a:pPr algn="ctr"/>
            <a:r>
              <a:rPr lang="pt-BR" sz="800" dirty="0">
                <a:latin typeface="+mn-lt"/>
              </a:rPr>
              <a:t>Cobalt Strike Beacon</a:t>
            </a:r>
            <a:endParaRPr lang="en-US" sz="800" dirty="0">
              <a:latin typeface="+mn-lt"/>
            </a:endParaRPr>
          </a:p>
        </p:txBody>
      </p:sp>
      <p:sp>
        <p:nvSpPr>
          <p:cNvPr id="30" name="Rectangle 29">
            <a:extLst>
              <a:ext uri="{FF2B5EF4-FFF2-40B4-BE49-F238E27FC236}">
                <a16:creationId xmlns:a16="http://schemas.microsoft.com/office/drawing/2014/main" id="{6AE621C1-0AC0-4853-AB67-5C989F0D00EB}"/>
              </a:ext>
            </a:extLst>
          </p:cNvPr>
          <p:cNvSpPr/>
          <p:nvPr/>
        </p:nvSpPr>
        <p:spPr>
          <a:xfrm rot="5400000">
            <a:off x="6313309" y="2365385"/>
            <a:ext cx="4604004" cy="180559"/>
          </a:xfrm>
          <a:prstGeom prst="rect">
            <a:avLst/>
          </a:prstGeom>
          <a:solidFill>
            <a:srgbClr val="D3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dirty="0">
                <a:solidFill>
                  <a:schemeClr val="bg2"/>
                </a:solidFill>
              </a:rPr>
              <a:t>Progressão do Ataque</a:t>
            </a:r>
            <a:endParaRPr lang="en-US" sz="800" dirty="0">
              <a:solidFill>
                <a:schemeClr val="bg2"/>
              </a:solidFill>
            </a:endParaRPr>
          </a:p>
        </p:txBody>
      </p:sp>
      <p:sp>
        <p:nvSpPr>
          <p:cNvPr id="31" name="Rectangle 30">
            <a:extLst>
              <a:ext uri="{FF2B5EF4-FFF2-40B4-BE49-F238E27FC236}">
                <a16:creationId xmlns:a16="http://schemas.microsoft.com/office/drawing/2014/main" id="{745D56E7-64FE-4CE1-BD31-C1CA0E5757B4}"/>
              </a:ext>
            </a:extLst>
          </p:cNvPr>
          <p:cNvSpPr/>
          <p:nvPr/>
        </p:nvSpPr>
        <p:spPr>
          <a:xfrm>
            <a:off x="2856584" y="3089552"/>
            <a:ext cx="4391782" cy="22747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2" name="TextBox 31">
            <a:extLst>
              <a:ext uri="{FF2B5EF4-FFF2-40B4-BE49-F238E27FC236}">
                <a16:creationId xmlns:a16="http://schemas.microsoft.com/office/drawing/2014/main" id="{6B4D1AC7-4779-45E2-9E7E-1CB4274BA353}"/>
              </a:ext>
            </a:extLst>
          </p:cNvPr>
          <p:cNvSpPr txBox="1"/>
          <p:nvPr/>
        </p:nvSpPr>
        <p:spPr>
          <a:xfrm>
            <a:off x="2856584" y="3089552"/>
            <a:ext cx="2451539" cy="215444"/>
          </a:xfrm>
          <a:prstGeom prst="rect">
            <a:avLst/>
          </a:prstGeom>
          <a:noFill/>
        </p:spPr>
        <p:txBody>
          <a:bodyPr wrap="square" rtlCol="0">
            <a:spAutoFit/>
          </a:bodyPr>
          <a:lstStyle/>
          <a:p>
            <a:pPr algn="ctr"/>
            <a:r>
              <a:rPr lang="pt-BR" sz="800" dirty="0">
                <a:latin typeface="+mn-lt"/>
              </a:rPr>
              <a:t>Uso de DGA para novos C2 </a:t>
            </a:r>
            <a:r>
              <a:rPr lang="pt-BR" sz="800" b="1" dirty="0">
                <a:solidFill>
                  <a:schemeClr val="accent5">
                    <a:lumMod val="75000"/>
                  </a:schemeClr>
                </a:solidFill>
                <a:latin typeface="+mn-lt"/>
              </a:rPr>
              <a:t>*.avsvmcloud.com</a:t>
            </a:r>
            <a:endParaRPr lang="en-US" sz="800" b="1" dirty="0">
              <a:solidFill>
                <a:schemeClr val="accent5">
                  <a:lumMod val="75000"/>
                </a:schemeClr>
              </a:solidFill>
              <a:latin typeface="+mn-lt"/>
            </a:endParaRPr>
          </a:p>
        </p:txBody>
      </p:sp>
      <p:sp>
        <p:nvSpPr>
          <p:cNvPr id="33" name="TextBox 32">
            <a:extLst>
              <a:ext uri="{FF2B5EF4-FFF2-40B4-BE49-F238E27FC236}">
                <a16:creationId xmlns:a16="http://schemas.microsoft.com/office/drawing/2014/main" id="{8B00ACE3-3A0C-4DF8-8827-69BBB13790C4}"/>
              </a:ext>
            </a:extLst>
          </p:cNvPr>
          <p:cNvSpPr txBox="1"/>
          <p:nvPr/>
        </p:nvSpPr>
        <p:spPr>
          <a:xfrm>
            <a:off x="5444683" y="3106603"/>
            <a:ext cx="2032197" cy="215444"/>
          </a:xfrm>
          <a:prstGeom prst="rect">
            <a:avLst/>
          </a:prstGeom>
          <a:noFill/>
        </p:spPr>
        <p:txBody>
          <a:bodyPr wrap="square" rtlCol="0">
            <a:spAutoFit/>
          </a:bodyPr>
          <a:lstStyle/>
          <a:p>
            <a:pPr algn="ctr"/>
            <a:r>
              <a:rPr lang="pt-BR" sz="800" dirty="0">
                <a:latin typeface="+mn-lt"/>
              </a:rPr>
              <a:t>Orion Improvement Protocol (OIP)</a:t>
            </a:r>
            <a:endParaRPr lang="en-US" sz="800" dirty="0">
              <a:latin typeface="+mn-lt"/>
            </a:endParaRPr>
          </a:p>
        </p:txBody>
      </p:sp>
      <p:sp>
        <p:nvSpPr>
          <p:cNvPr id="36" name="Rectangle 35">
            <a:extLst>
              <a:ext uri="{FF2B5EF4-FFF2-40B4-BE49-F238E27FC236}">
                <a16:creationId xmlns:a16="http://schemas.microsoft.com/office/drawing/2014/main" id="{2C94694B-B1F9-4214-B205-0662B30143F5}"/>
              </a:ext>
            </a:extLst>
          </p:cNvPr>
          <p:cNvSpPr/>
          <p:nvPr/>
        </p:nvSpPr>
        <p:spPr>
          <a:xfrm>
            <a:off x="5609668" y="3427783"/>
            <a:ext cx="1925687" cy="27229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5" name="TextBox 34">
            <a:extLst>
              <a:ext uri="{FF2B5EF4-FFF2-40B4-BE49-F238E27FC236}">
                <a16:creationId xmlns:a16="http://schemas.microsoft.com/office/drawing/2014/main" id="{9C09D9F6-3D55-47B0-80FB-5BB97904E8F7}"/>
              </a:ext>
            </a:extLst>
          </p:cNvPr>
          <p:cNvSpPr txBox="1"/>
          <p:nvPr/>
        </p:nvSpPr>
        <p:spPr>
          <a:xfrm>
            <a:off x="5720346" y="3351069"/>
            <a:ext cx="1582979" cy="338554"/>
          </a:xfrm>
          <a:prstGeom prst="rect">
            <a:avLst/>
          </a:prstGeom>
          <a:noFill/>
        </p:spPr>
        <p:txBody>
          <a:bodyPr wrap="square" rtlCol="0">
            <a:spAutoFit/>
          </a:bodyPr>
          <a:lstStyle/>
          <a:p>
            <a:pPr algn="ctr"/>
            <a:r>
              <a:rPr lang="pt-BR" sz="800" dirty="0">
                <a:latin typeface="+mn-lt"/>
              </a:rPr>
              <a:t>Hostname C2 SSL com match do hostname da Vítima</a:t>
            </a:r>
            <a:endParaRPr lang="en-US" sz="800" dirty="0">
              <a:latin typeface="+mn-lt"/>
            </a:endParaRPr>
          </a:p>
        </p:txBody>
      </p:sp>
      <p:sp>
        <p:nvSpPr>
          <p:cNvPr id="37" name="Rectangle 36">
            <a:extLst>
              <a:ext uri="{FF2B5EF4-FFF2-40B4-BE49-F238E27FC236}">
                <a16:creationId xmlns:a16="http://schemas.microsoft.com/office/drawing/2014/main" id="{2F4F490B-1275-4077-BDF6-2F6E2C8BD527}"/>
              </a:ext>
            </a:extLst>
          </p:cNvPr>
          <p:cNvSpPr/>
          <p:nvPr/>
        </p:nvSpPr>
        <p:spPr>
          <a:xfrm>
            <a:off x="7142210" y="3571250"/>
            <a:ext cx="1281684" cy="20554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4" name="TextBox 33">
            <a:extLst>
              <a:ext uri="{FF2B5EF4-FFF2-40B4-BE49-F238E27FC236}">
                <a16:creationId xmlns:a16="http://schemas.microsoft.com/office/drawing/2014/main" id="{744C64C0-DD42-4477-8D0C-2AD6FABF034D}"/>
              </a:ext>
            </a:extLst>
          </p:cNvPr>
          <p:cNvSpPr txBox="1"/>
          <p:nvPr/>
        </p:nvSpPr>
        <p:spPr>
          <a:xfrm>
            <a:off x="6847026" y="3549874"/>
            <a:ext cx="2032197" cy="215444"/>
          </a:xfrm>
          <a:prstGeom prst="rect">
            <a:avLst/>
          </a:prstGeom>
          <a:noFill/>
        </p:spPr>
        <p:txBody>
          <a:bodyPr wrap="square" rtlCol="0">
            <a:spAutoFit/>
          </a:bodyPr>
          <a:lstStyle/>
          <a:p>
            <a:pPr algn="ctr"/>
            <a:r>
              <a:rPr lang="pt-BR" sz="800" dirty="0">
                <a:latin typeface="+mn-lt"/>
              </a:rPr>
              <a:t>Servidores de C&amp;C</a:t>
            </a:r>
            <a:endParaRPr lang="en-US" sz="800" dirty="0">
              <a:latin typeface="+mn-lt"/>
            </a:endParaRPr>
          </a:p>
        </p:txBody>
      </p:sp>
      <p:sp>
        <p:nvSpPr>
          <p:cNvPr id="42" name="Rectangle 41">
            <a:extLst>
              <a:ext uri="{FF2B5EF4-FFF2-40B4-BE49-F238E27FC236}">
                <a16:creationId xmlns:a16="http://schemas.microsoft.com/office/drawing/2014/main" id="{294B62F9-690C-4BD3-9AE8-0BDE1094D623}"/>
              </a:ext>
            </a:extLst>
          </p:cNvPr>
          <p:cNvSpPr/>
          <p:nvPr/>
        </p:nvSpPr>
        <p:spPr>
          <a:xfrm>
            <a:off x="2005361" y="4470514"/>
            <a:ext cx="5694993" cy="30471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38" name="TextBox 37">
            <a:extLst>
              <a:ext uri="{FF2B5EF4-FFF2-40B4-BE49-F238E27FC236}">
                <a16:creationId xmlns:a16="http://schemas.microsoft.com/office/drawing/2014/main" id="{7817B99A-72B2-42A6-A899-270426B97036}"/>
              </a:ext>
            </a:extLst>
          </p:cNvPr>
          <p:cNvSpPr txBox="1"/>
          <p:nvPr/>
        </p:nvSpPr>
        <p:spPr>
          <a:xfrm>
            <a:off x="1496633" y="4518869"/>
            <a:ext cx="2451539" cy="215444"/>
          </a:xfrm>
          <a:prstGeom prst="rect">
            <a:avLst/>
          </a:prstGeom>
          <a:noFill/>
        </p:spPr>
        <p:txBody>
          <a:bodyPr wrap="square" rtlCol="0">
            <a:spAutoFit/>
          </a:bodyPr>
          <a:lstStyle/>
          <a:p>
            <a:pPr algn="ctr"/>
            <a:r>
              <a:rPr lang="pt-BR" sz="800" dirty="0">
                <a:latin typeface="+mn-lt"/>
              </a:rPr>
              <a:t>Execução dos comandos de ataque</a:t>
            </a:r>
            <a:endParaRPr lang="en-US" sz="800" dirty="0">
              <a:latin typeface="+mn-lt"/>
            </a:endParaRPr>
          </a:p>
        </p:txBody>
      </p:sp>
      <p:sp>
        <p:nvSpPr>
          <p:cNvPr id="39" name="TextBox 38">
            <a:extLst>
              <a:ext uri="{FF2B5EF4-FFF2-40B4-BE49-F238E27FC236}">
                <a16:creationId xmlns:a16="http://schemas.microsoft.com/office/drawing/2014/main" id="{0B887A38-6726-4F0F-8173-90907C25D679}"/>
              </a:ext>
            </a:extLst>
          </p:cNvPr>
          <p:cNvSpPr txBox="1"/>
          <p:nvPr/>
        </p:nvSpPr>
        <p:spPr>
          <a:xfrm>
            <a:off x="3071115" y="4520810"/>
            <a:ext cx="2451539" cy="215444"/>
          </a:xfrm>
          <a:prstGeom prst="rect">
            <a:avLst/>
          </a:prstGeom>
          <a:noFill/>
        </p:spPr>
        <p:txBody>
          <a:bodyPr wrap="square" rtlCol="0">
            <a:spAutoFit/>
          </a:bodyPr>
          <a:lstStyle/>
          <a:p>
            <a:pPr algn="ctr"/>
            <a:r>
              <a:rPr lang="pt-BR" sz="800" dirty="0">
                <a:latin typeface="+mn-lt"/>
              </a:rPr>
              <a:t>Movimentação lateral</a:t>
            </a:r>
            <a:endParaRPr lang="en-US" sz="800" dirty="0">
              <a:latin typeface="+mn-lt"/>
            </a:endParaRPr>
          </a:p>
        </p:txBody>
      </p:sp>
      <p:sp>
        <p:nvSpPr>
          <p:cNvPr id="43" name="Rectangle 42">
            <a:extLst>
              <a:ext uri="{FF2B5EF4-FFF2-40B4-BE49-F238E27FC236}">
                <a16:creationId xmlns:a16="http://schemas.microsoft.com/office/drawing/2014/main" id="{9E05D85C-4A9E-4110-8524-7CF50819F84E}"/>
              </a:ext>
            </a:extLst>
          </p:cNvPr>
          <p:cNvSpPr/>
          <p:nvPr/>
        </p:nvSpPr>
        <p:spPr>
          <a:xfrm>
            <a:off x="5190144" y="4352344"/>
            <a:ext cx="1952963" cy="304715"/>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4" name="Rectangle 43">
            <a:extLst>
              <a:ext uri="{FF2B5EF4-FFF2-40B4-BE49-F238E27FC236}">
                <a16:creationId xmlns:a16="http://schemas.microsoft.com/office/drawing/2014/main" id="{E5F8566C-285E-4EDC-80D5-32428B622800}"/>
              </a:ext>
            </a:extLst>
          </p:cNvPr>
          <p:cNvSpPr/>
          <p:nvPr/>
        </p:nvSpPr>
        <p:spPr>
          <a:xfrm>
            <a:off x="6513959" y="4570868"/>
            <a:ext cx="1952963" cy="25271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0" name="TextBox 39">
            <a:extLst>
              <a:ext uri="{FF2B5EF4-FFF2-40B4-BE49-F238E27FC236}">
                <a16:creationId xmlns:a16="http://schemas.microsoft.com/office/drawing/2014/main" id="{77772527-33A6-43AA-A6B1-C417C0824975}"/>
              </a:ext>
            </a:extLst>
          </p:cNvPr>
          <p:cNvSpPr txBox="1"/>
          <p:nvPr/>
        </p:nvSpPr>
        <p:spPr>
          <a:xfrm>
            <a:off x="4772850" y="4314641"/>
            <a:ext cx="2451539" cy="215444"/>
          </a:xfrm>
          <a:prstGeom prst="rect">
            <a:avLst/>
          </a:prstGeom>
          <a:noFill/>
        </p:spPr>
        <p:txBody>
          <a:bodyPr wrap="square" rtlCol="0">
            <a:spAutoFit/>
          </a:bodyPr>
          <a:lstStyle/>
          <a:p>
            <a:pPr algn="ctr"/>
            <a:r>
              <a:rPr lang="pt-BR" sz="800" dirty="0">
                <a:latin typeface="+mn-lt"/>
              </a:rPr>
              <a:t>Evasão de Defesas Internas</a:t>
            </a:r>
            <a:endParaRPr lang="en-US" sz="800" dirty="0">
              <a:latin typeface="+mn-lt"/>
            </a:endParaRPr>
          </a:p>
        </p:txBody>
      </p:sp>
      <p:sp>
        <p:nvSpPr>
          <p:cNvPr id="41" name="TextBox 40">
            <a:extLst>
              <a:ext uri="{FF2B5EF4-FFF2-40B4-BE49-F238E27FC236}">
                <a16:creationId xmlns:a16="http://schemas.microsoft.com/office/drawing/2014/main" id="{5B11D863-2FAA-41F8-AE93-F4E2271A3017}"/>
              </a:ext>
            </a:extLst>
          </p:cNvPr>
          <p:cNvSpPr txBox="1"/>
          <p:nvPr/>
        </p:nvSpPr>
        <p:spPr>
          <a:xfrm>
            <a:off x="6633567" y="4518869"/>
            <a:ext cx="2451539" cy="338554"/>
          </a:xfrm>
          <a:prstGeom prst="rect">
            <a:avLst/>
          </a:prstGeom>
          <a:noFill/>
        </p:spPr>
        <p:txBody>
          <a:bodyPr wrap="square" rtlCol="0">
            <a:spAutoFit/>
          </a:bodyPr>
          <a:lstStyle/>
          <a:p>
            <a:pPr algn="ctr"/>
            <a:r>
              <a:rPr lang="pt-BR" sz="800" dirty="0">
                <a:latin typeface="+mn-lt"/>
              </a:rPr>
              <a:t>Acesso aos recursos</a:t>
            </a:r>
            <a:br>
              <a:rPr lang="pt-BR" sz="800" dirty="0">
                <a:latin typeface="+mn-lt"/>
              </a:rPr>
            </a:br>
            <a:r>
              <a:rPr lang="pt-BR" sz="800" dirty="0">
                <a:latin typeface="+mn-lt"/>
              </a:rPr>
              <a:t>internos e em nuvem</a:t>
            </a:r>
            <a:endParaRPr lang="en-US" sz="800" dirty="0">
              <a:latin typeface="+mn-lt"/>
            </a:endParaRPr>
          </a:p>
        </p:txBody>
      </p:sp>
    </p:spTree>
    <p:extLst>
      <p:ext uri="{BB962C8B-B14F-4D97-AF65-F5344CB8AC3E}">
        <p14:creationId xmlns:p14="http://schemas.microsoft.com/office/powerpoint/2010/main" val="428714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4B9D28A3-A75E-472E-805F-9C683EFDB2CB}"/>
              </a:ext>
            </a:extLst>
          </p:cNvPr>
          <p:cNvPicPr>
            <a:picLocks noChangeAspect="1"/>
          </p:cNvPicPr>
          <p:nvPr/>
        </p:nvPicPr>
        <p:blipFill>
          <a:blip r:embed="rId3"/>
          <a:stretch>
            <a:fillRect/>
          </a:stretch>
        </p:blipFill>
        <p:spPr>
          <a:xfrm>
            <a:off x="410275" y="252010"/>
            <a:ext cx="4913830" cy="226371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0559B01-1D45-449D-9AAE-84A507087E17}"/>
              </a:ext>
            </a:extLst>
          </p:cNvPr>
          <p:cNvPicPr>
            <a:picLocks noChangeAspect="1"/>
          </p:cNvPicPr>
          <p:nvPr/>
        </p:nvPicPr>
        <p:blipFill>
          <a:blip r:embed="rId4"/>
          <a:stretch>
            <a:fillRect/>
          </a:stretch>
        </p:blipFill>
        <p:spPr>
          <a:xfrm>
            <a:off x="3293423" y="2113548"/>
            <a:ext cx="5688281" cy="24760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3941ED2-52B8-45A7-8CA4-9195B30D0658}"/>
              </a:ext>
            </a:extLst>
          </p:cNvPr>
          <p:cNvSpPr txBox="1"/>
          <p:nvPr/>
        </p:nvSpPr>
        <p:spPr>
          <a:xfrm>
            <a:off x="5324105" y="276675"/>
            <a:ext cx="2032197" cy="646331"/>
          </a:xfrm>
          <a:prstGeom prst="rect">
            <a:avLst/>
          </a:prstGeom>
          <a:noFill/>
        </p:spPr>
        <p:txBody>
          <a:bodyPr wrap="square" rtlCol="0">
            <a:spAutoFit/>
          </a:bodyPr>
          <a:lstStyle/>
          <a:p>
            <a:pPr algn="ctr"/>
            <a:r>
              <a:rPr lang="pt-BR" dirty="0">
                <a:latin typeface="+mn-lt"/>
              </a:rPr>
              <a:t>Virus Total no dia 14 de Dezembro</a:t>
            </a:r>
            <a:endParaRPr lang="en-US" dirty="0">
              <a:latin typeface="+mn-lt"/>
            </a:endParaRPr>
          </a:p>
        </p:txBody>
      </p:sp>
      <p:sp>
        <p:nvSpPr>
          <p:cNvPr id="6" name="TextBox 5">
            <a:extLst>
              <a:ext uri="{FF2B5EF4-FFF2-40B4-BE49-F238E27FC236}">
                <a16:creationId xmlns:a16="http://schemas.microsoft.com/office/drawing/2014/main" id="{78499509-AF8E-402E-8E0C-A3D22EB17CCC}"/>
              </a:ext>
            </a:extLst>
          </p:cNvPr>
          <p:cNvSpPr txBox="1"/>
          <p:nvPr/>
        </p:nvSpPr>
        <p:spPr>
          <a:xfrm>
            <a:off x="1106386" y="2792265"/>
            <a:ext cx="2032197" cy="369332"/>
          </a:xfrm>
          <a:prstGeom prst="rect">
            <a:avLst/>
          </a:prstGeom>
          <a:noFill/>
        </p:spPr>
        <p:txBody>
          <a:bodyPr wrap="square" rtlCol="0">
            <a:spAutoFit/>
          </a:bodyPr>
          <a:lstStyle/>
          <a:p>
            <a:pPr algn="ctr"/>
            <a:r>
              <a:rPr lang="pt-BR" dirty="0">
                <a:latin typeface="+mn-lt"/>
              </a:rPr>
              <a:t>Virus Total HOJE</a:t>
            </a:r>
            <a:endParaRPr lang="en-US" dirty="0">
              <a:latin typeface="+mn-lt"/>
            </a:endParaRPr>
          </a:p>
        </p:txBody>
      </p:sp>
      <p:pic>
        <p:nvPicPr>
          <p:cNvPr id="7" name="Picture 6">
            <a:extLst>
              <a:ext uri="{FF2B5EF4-FFF2-40B4-BE49-F238E27FC236}">
                <a16:creationId xmlns:a16="http://schemas.microsoft.com/office/drawing/2014/main" id="{31C05AF0-721C-4F28-9C5B-68AE2B8F6F54}"/>
              </a:ext>
            </a:extLst>
          </p:cNvPr>
          <p:cNvPicPr>
            <a:picLocks noChangeAspect="1"/>
          </p:cNvPicPr>
          <p:nvPr/>
        </p:nvPicPr>
        <p:blipFill>
          <a:blip r:embed="rId5"/>
          <a:stretch>
            <a:fillRect/>
          </a:stretch>
        </p:blipFill>
        <p:spPr>
          <a:xfrm>
            <a:off x="2029735" y="0"/>
            <a:ext cx="5084530" cy="5143500"/>
          </a:xfrm>
          <a:prstGeom prst="rect">
            <a:avLst/>
          </a:prstGeom>
        </p:spPr>
      </p:pic>
    </p:spTree>
    <p:extLst>
      <p:ext uri="{BB962C8B-B14F-4D97-AF65-F5344CB8AC3E}">
        <p14:creationId xmlns:p14="http://schemas.microsoft.com/office/powerpoint/2010/main" val="413687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monitor, screen&#10;&#10;Description automatically generated">
            <a:extLst>
              <a:ext uri="{FF2B5EF4-FFF2-40B4-BE49-F238E27FC236}">
                <a16:creationId xmlns:a16="http://schemas.microsoft.com/office/drawing/2014/main" id="{28E95EA3-7A53-4DE1-A67B-A5AD3F23D8EB}"/>
              </a:ext>
            </a:extLst>
          </p:cNvPr>
          <p:cNvPicPr>
            <a:picLocks noChangeAspect="1"/>
          </p:cNvPicPr>
          <p:nvPr/>
        </p:nvPicPr>
        <p:blipFill>
          <a:blip r:embed="rId3"/>
          <a:stretch>
            <a:fillRect/>
          </a:stretch>
        </p:blipFill>
        <p:spPr>
          <a:xfrm>
            <a:off x="0" y="1006297"/>
            <a:ext cx="9144000" cy="3130906"/>
          </a:xfrm>
          <a:prstGeom prst="rect">
            <a:avLst/>
          </a:prstGeom>
        </p:spPr>
      </p:pic>
      <p:sp>
        <p:nvSpPr>
          <p:cNvPr id="7" name="Title 1">
            <a:extLst>
              <a:ext uri="{FF2B5EF4-FFF2-40B4-BE49-F238E27FC236}">
                <a16:creationId xmlns:a16="http://schemas.microsoft.com/office/drawing/2014/main" id="{5B6B97E6-1D9A-40B4-BAE4-3F762BC2DB6F}"/>
              </a:ext>
            </a:extLst>
          </p:cNvPr>
          <p:cNvSpPr>
            <a:spLocks noGrp="1"/>
          </p:cNvSpPr>
          <p:nvPr>
            <p:ph type="title"/>
          </p:nvPr>
        </p:nvSpPr>
        <p:spPr>
          <a:xfrm>
            <a:off x="-11954" y="14228"/>
            <a:ext cx="9144000" cy="731837"/>
          </a:xfrm>
        </p:spPr>
        <p:txBody>
          <a:bodyPr/>
          <a:lstStyle/>
          <a:p>
            <a:pPr algn="ctr"/>
            <a:r>
              <a:rPr lang="pt-BR" b="1" dirty="0"/>
              <a:t>CollectSystemDescription</a:t>
            </a:r>
            <a:endParaRPr lang="en-US" dirty="0"/>
          </a:p>
        </p:txBody>
      </p:sp>
    </p:spTree>
    <p:extLst>
      <p:ext uri="{BB962C8B-B14F-4D97-AF65-F5344CB8AC3E}">
        <p14:creationId xmlns:p14="http://schemas.microsoft.com/office/powerpoint/2010/main" val="3996400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D5202-EB77-40C3-A7D2-A19ACD02F5B2}"/>
              </a:ext>
            </a:extLst>
          </p:cNvPr>
          <p:cNvPicPr>
            <a:picLocks noChangeAspect="1"/>
          </p:cNvPicPr>
          <p:nvPr/>
        </p:nvPicPr>
        <p:blipFill>
          <a:blip r:embed="rId2"/>
          <a:stretch>
            <a:fillRect/>
          </a:stretch>
        </p:blipFill>
        <p:spPr>
          <a:xfrm>
            <a:off x="0" y="636072"/>
            <a:ext cx="9144000" cy="3871356"/>
          </a:xfrm>
          <a:prstGeom prst="rect">
            <a:avLst/>
          </a:prstGeom>
        </p:spPr>
      </p:pic>
      <p:sp>
        <p:nvSpPr>
          <p:cNvPr id="5" name="Title 1">
            <a:extLst>
              <a:ext uri="{FF2B5EF4-FFF2-40B4-BE49-F238E27FC236}">
                <a16:creationId xmlns:a16="http://schemas.microsoft.com/office/drawing/2014/main" id="{876B7235-4203-4E4F-8730-5E59F46D3FD6}"/>
              </a:ext>
            </a:extLst>
          </p:cNvPr>
          <p:cNvSpPr>
            <a:spLocks noGrp="1"/>
          </p:cNvSpPr>
          <p:nvPr>
            <p:ph type="title"/>
          </p:nvPr>
        </p:nvSpPr>
        <p:spPr>
          <a:xfrm>
            <a:off x="-11954" y="14228"/>
            <a:ext cx="9144000" cy="731837"/>
          </a:xfrm>
        </p:spPr>
        <p:txBody>
          <a:bodyPr/>
          <a:lstStyle/>
          <a:p>
            <a:pPr algn="ctr"/>
            <a:r>
              <a:rPr lang="pt-BR" b="1" dirty="0"/>
              <a:t>SetTime</a:t>
            </a:r>
            <a:endParaRPr lang="en-US" dirty="0"/>
          </a:p>
        </p:txBody>
      </p:sp>
    </p:spTree>
    <p:extLst>
      <p:ext uri="{BB962C8B-B14F-4D97-AF65-F5344CB8AC3E}">
        <p14:creationId xmlns:p14="http://schemas.microsoft.com/office/powerpoint/2010/main" val="35527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9890-3569-4DF2-9E83-9DC1BB306730}"/>
              </a:ext>
            </a:extLst>
          </p:cNvPr>
          <p:cNvSpPr>
            <a:spLocks noGrp="1"/>
          </p:cNvSpPr>
          <p:nvPr>
            <p:ph type="title"/>
          </p:nvPr>
        </p:nvSpPr>
        <p:spPr/>
        <p:txBody>
          <a:bodyPr/>
          <a:lstStyle/>
          <a:p>
            <a:r>
              <a:rPr lang="pt-BR" dirty="0"/>
              <a:t>O que aprendemos?</a:t>
            </a:r>
            <a:endParaRPr lang="en-US" dirty="0"/>
          </a:p>
        </p:txBody>
      </p:sp>
      <p:sp>
        <p:nvSpPr>
          <p:cNvPr id="3" name="Text Box 56" descr="© INSCALE GmbH, 26.05.2010&#10;http://www.presentationload.com/">
            <a:extLst>
              <a:ext uri="{FF2B5EF4-FFF2-40B4-BE49-F238E27FC236}">
                <a16:creationId xmlns:a16="http://schemas.microsoft.com/office/drawing/2014/main" id="{AACFF86B-01CB-4EC0-89A7-96936534EBE8}"/>
              </a:ext>
            </a:extLst>
          </p:cNvPr>
          <p:cNvSpPr txBox="1">
            <a:spLocks noChangeArrowheads="1"/>
          </p:cNvSpPr>
          <p:nvPr/>
        </p:nvSpPr>
        <p:spPr bwMode="gray">
          <a:xfrm>
            <a:off x="233548" y="1276059"/>
            <a:ext cx="8593777" cy="1865900"/>
          </a:xfrm>
          <a:prstGeom prst="rect">
            <a:avLst/>
          </a:prstGeom>
          <a:noFill/>
          <a:ln w="9525">
            <a:noFill/>
            <a:miter lim="800000"/>
            <a:headEnd/>
            <a:tailEnd/>
          </a:ln>
          <a:effectLst/>
        </p:spPr>
        <p:txBody>
          <a:bodyPr wrap="square" lIns="67509" tIns="0" rIns="54007" bIns="34295">
            <a:spAutoFit/>
          </a:bodyPr>
          <a:lstStyle/>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r>
              <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rPr>
              <a:t>Não existe sistema 100% seguro.</a:t>
            </a: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r>
              <a:rPr lang="en-GB" sz="1400" noProof="1">
                <a:solidFill>
                  <a:srgbClr val="000000"/>
                </a:solidFill>
                <a:latin typeface="CiscoSansTT ExtraLight"/>
                <a:cs typeface="Calibri" pitchFamily="34" charset="0"/>
              </a:rPr>
              <a:t>Ênfase nas boas práticas para manutenção de software e sistemas.</a:t>
            </a: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lang="en-GB" sz="1400" noProof="1">
              <a:solidFill>
                <a:srgbClr val="000000"/>
              </a:solidFill>
              <a:latin typeface="CiscoSansTT ExtraLight"/>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r>
              <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rPr>
              <a:t>Segmentação de rede é crucial. Temos que continuar falando sobre o</a:t>
            </a:r>
            <a:r>
              <a:rPr lang="en-GB" sz="1400" noProof="1">
                <a:solidFill>
                  <a:srgbClr val="000000"/>
                </a:solidFill>
                <a:latin typeface="CiscoSansTT ExtraLight"/>
                <a:cs typeface="Calibri" pitchFamily="34" charset="0"/>
              </a:rPr>
              <a:t> Zero Trust.</a:t>
            </a: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p:txBody>
      </p:sp>
    </p:spTree>
    <p:extLst>
      <p:ext uri="{BB962C8B-B14F-4D97-AF65-F5344CB8AC3E}">
        <p14:creationId xmlns:p14="http://schemas.microsoft.com/office/powerpoint/2010/main" val="274498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99890-3569-4DF2-9E83-9DC1BB306730}"/>
              </a:ext>
            </a:extLst>
          </p:cNvPr>
          <p:cNvSpPr>
            <a:spLocks noGrp="1"/>
          </p:cNvSpPr>
          <p:nvPr>
            <p:ph type="title"/>
          </p:nvPr>
        </p:nvSpPr>
        <p:spPr>
          <a:xfrm>
            <a:off x="0" y="341313"/>
            <a:ext cx="9144000" cy="731837"/>
          </a:xfrm>
        </p:spPr>
        <p:txBody>
          <a:bodyPr/>
          <a:lstStyle/>
          <a:p>
            <a:pPr algn="ctr"/>
            <a:r>
              <a:rPr lang="pt-BR" dirty="0"/>
              <a:t>Como a Cisco pode ajudar de forma rápida?</a:t>
            </a:r>
            <a:endParaRPr lang="en-US" dirty="0"/>
          </a:p>
        </p:txBody>
      </p:sp>
      <p:sp>
        <p:nvSpPr>
          <p:cNvPr id="3" name="Text Box 56" descr="© INSCALE GmbH, 26.05.2010&#10;http://www.presentationload.com/">
            <a:extLst>
              <a:ext uri="{FF2B5EF4-FFF2-40B4-BE49-F238E27FC236}">
                <a16:creationId xmlns:a16="http://schemas.microsoft.com/office/drawing/2014/main" id="{AACFF86B-01CB-4EC0-89A7-96936534EBE8}"/>
              </a:ext>
            </a:extLst>
          </p:cNvPr>
          <p:cNvSpPr txBox="1">
            <a:spLocks noChangeArrowheads="1"/>
          </p:cNvSpPr>
          <p:nvPr/>
        </p:nvSpPr>
        <p:spPr bwMode="gray">
          <a:xfrm>
            <a:off x="269174" y="1276059"/>
            <a:ext cx="8558151" cy="3035451"/>
          </a:xfrm>
          <a:prstGeom prst="rect">
            <a:avLst/>
          </a:prstGeom>
          <a:noFill/>
          <a:ln w="9525">
            <a:noFill/>
            <a:miter lim="800000"/>
            <a:headEnd/>
            <a:tailEnd/>
          </a:ln>
          <a:effectLst/>
        </p:spPr>
        <p:txBody>
          <a:bodyPr wrap="square" lIns="67509" tIns="0" rIns="54007" bIns="34295">
            <a:spAutoFit/>
          </a:bodyPr>
          <a:lstStyle/>
          <a:p>
            <a:pPr marL="342900" lvl="0" indent="-342900">
              <a:spcBef>
                <a:spcPct val="50000"/>
              </a:spcBef>
              <a:buFontTx/>
              <a:buAutoNum type="arabicParenR"/>
            </a:pPr>
            <a:r>
              <a:rPr lang="en-GB" sz="1400" noProof="1">
                <a:solidFill>
                  <a:srgbClr val="000000"/>
                </a:solidFill>
                <a:latin typeface="CiscoSansTT ExtraLight"/>
                <a:cs typeface="Calibri" pitchFamily="34" charset="0"/>
              </a:rPr>
              <a:t>SecureX: </a:t>
            </a:r>
            <a:r>
              <a:rPr lang="en-GB" sz="1400" noProof="1">
                <a:solidFill>
                  <a:srgbClr val="000000"/>
                </a:solidFill>
                <a:latin typeface="CiscoSansTT ExtraLight"/>
                <a:cs typeface="Calibri" pitchFamily="34" charset="0"/>
                <a:hlinkClick r:id="rId3"/>
              </a:rPr>
              <a:t>http://cs.co/SecureX_Sunburst_Investigation</a:t>
            </a:r>
            <a:r>
              <a:rPr lang="en-GB" sz="1400" noProof="1">
                <a:solidFill>
                  <a:srgbClr val="000000"/>
                </a:solidFill>
                <a:latin typeface="CiscoSansTT ExtraLight"/>
                <a:cs typeface="Calibri" pitchFamily="34" charset="0"/>
              </a:rPr>
              <a:t> </a:t>
            </a: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r>
              <a:rPr lang="en-GB" sz="1400" noProof="1">
                <a:solidFill>
                  <a:srgbClr val="000000"/>
                </a:solidFill>
                <a:latin typeface="CiscoSansTT ExtraLight"/>
                <a:cs typeface="Calibri" pitchFamily="34" charset="0"/>
              </a:rPr>
              <a:t>Secure Endpoint (ex-AMP4E) e Orbital</a:t>
            </a: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lang="en-GB" sz="1400" noProof="1">
              <a:solidFill>
                <a:srgbClr val="000000"/>
              </a:solidFill>
              <a:latin typeface="CiscoSansTT ExtraLight"/>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r>
              <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rPr>
              <a:t>Cisco Umbrella: Threat Lens</a:t>
            </a:r>
            <a:br>
              <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rPr>
            </a:b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a:p>
            <a:pPr marL="342900" lvl="0" indent="-342900">
              <a:spcBef>
                <a:spcPct val="50000"/>
              </a:spcBef>
              <a:buFontTx/>
              <a:buAutoNum type="arabicParenR"/>
            </a:pPr>
            <a:r>
              <a:rPr lang="en-GB" sz="1400" noProof="1">
                <a:solidFill>
                  <a:srgbClr val="000000"/>
                </a:solidFill>
                <a:latin typeface="CiscoSansTT ExtraLight"/>
                <a:cs typeface="Calibri" pitchFamily="34" charset="0"/>
              </a:rPr>
              <a:t>Resposta oficial: </a:t>
            </a:r>
            <a:br>
              <a:rPr lang="en-GB" sz="1400" noProof="1">
                <a:solidFill>
                  <a:srgbClr val="000000"/>
                </a:solidFill>
                <a:latin typeface="CiscoSansTT ExtraLight"/>
                <a:cs typeface="Calibri" pitchFamily="34" charset="0"/>
              </a:rPr>
            </a:br>
            <a:r>
              <a:rPr lang="en-GB" sz="1000" noProof="1">
                <a:solidFill>
                  <a:srgbClr val="000000"/>
                </a:solidFill>
                <a:latin typeface="CiscoSansTT ExtraLight"/>
                <a:cs typeface="Calibri" pitchFamily="34" charset="0"/>
                <a:hlinkClick r:id="rId4"/>
              </a:rPr>
              <a:t>https://tools.cisco.com/security/center/resources/solarwinds_orion_event_response</a:t>
            </a:r>
            <a:br>
              <a:rPr lang="en-GB" sz="1000" noProof="1">
                <a:solidFill>
                  <a:srgbClr val="000000"/>
                </a:solidFill>
                <a:latin typeface="CiscoSansTT ExtraLight"/>
                <a:cs typeface="Calibri" pitchFamily="34" charset="0"/>
              </a:rPr>
            </a:br>
            <a:endParaRPr lang="en-GB" sz="1000" noProof="1">
              <a:solidFill>
                <a:srgbClr val="000000"/>
              </a:solidFill>
              <a:latin typeface="CiscoSansTT ExtraLight"/>
              <a:cs typeface="Calibri" pitchFamily="34" charset="0"/>
            </a:endParaRPr>
          </a:p>
          <a:p>
            <a:pPr marL="342900" lvl="0" indent="-342900">
              <a:spcBef>
                <a:spcPct val="50000"/>
              </a:spcBef>
              <a:buFontTx/>
              <a:buAutoNum type="arabicParenR"/>
            </a:pPr>
            <a:r>
              <a:rPr kumimoji="0" lang="en-GB" sz="1400" b="0" i="0" u="none" strike="noStrike" kern="1200" cap="none" spc="0" normalizeH="0" baseline="0" noProof="1">
                <a:ln>
                  <a:noFill/>
                </a:ln>
                <a:solidFill>
                  <a:srgbClr val="000000"/>
                </a:solidFill>
                <a:effectLst/>
                <a:uLnTx/>
                <a:uFillTx/>
                <a:latin typeface="CiscoSansTT ExtraLight"/>
                <a:cs typeface="Calibri" pitchFamily="34" charset="0"/>
              </a:rPr>
              <a:t>Blog</a:t>
            </a:r>
            <a:r>
              <a:rPr kumimoji="0" lang="en-GB" sz="1400" b="0" i="0" u="none" strike="noStrike" kern="1200" cap="none" spc="0" normalizeH="0" noProof="1">
                <a:ln>
                  <a:noFill/>
                </a:ln>
                <a:solidFill>
                  <a:srgbClr val="000000"/>
                </a:solidFill>
                <a:effectLst/>
                <a:uLnTx/>
                <a:uFillTx/>
                <a:latin typeface="CiscoSansTT ExtraLight"/>
                <a:cs typeface="Calibri" pitchFamily="34" charset="0"/>
              </a:rPr>
              <a:t> da Talos</a:t>
            </a:r>
            <a:endParaRPr kumimoji="0" lang="en-GB" sz="1400" b="0" i="0" u="none" strike="noStrike" kern="1200" cap="none" spc="0" normalizeH="0" baseline="0" noProof="1">
              <a:ln>
                <a:noFill/>
              </a:ln>
              <a:solidFill>
                <a:srgbClr val="000000"/>
              </a:solidFill>
              <a:effectLst/>
              <a:uLnTx/>
              <a:uFillTx/>
              <a:latin typeface="CiscoSansTT ExtraLight"/>
              <a:cs typeface="Calibri" pitchFamily="34" charset="0"/>
            </a:endParaRPr>
          </a:p>
          <a:p>
            <a:pPr marL="342900" marR="0" lvl="0" indent="-342900" algn="l" defTabSz="457200" rtl="0" eaLnBrk="1" fontAlgn="base" latinLnBrk="0" hangingPunct="1">
              <a:lnSpc>
                <a:spcPct val="100000"/>
              </a:lnSpc>
              <a:spcBef>
                <a:spcPct val="50000"/>
              </a:spcBef>
              <a:spcAft>
                <a:spcPct val="0"/>
              </a:spcAft>
              <a:buClrTx/>
              <a:buSzTx/>
              <a:buFontTx/>
              <a:buAutoNum type="arabicParenR"/>
              <a:tabLst/>
              <a:defRPr/>
            </a:pPr>
            <a:endParaRPr kumimoji="0" lang="en-GB" sz="1400" b="0" i="0" u="none" strike="noStrike" kern="1200" cap="none" spc="0" normalizeH="0" baseline="0" noProof="1">
              <a:ln>
                <a:noFill/>
              </a:ln>
              <a:solidFill>
                <a:srgbClr val="000000"/>
              </a:solidFill>
              <a:effectLst/>
              <a:uLnTx/>
              <a:uFillTx/>
              <a:latin typeface="CiscoSansTT ExtraLight"/>
              <a:ea typeface="ＭＳ Ｐゴシック" charset="0"/>
              <a:cs typeface="Calibri" pitchFamily="34" charset="0"/>
            </a:endParaRPr>
          </a:p>
        </p:txBody>
      </p:sp>
      <p:pic>
        <p:nvPicPr>
          <p:cNvPr id="4" name="Picture 3">
            <a:extLst>
              <a:ext uri="{FF2B5EF4-FFF2-40B4-BE49-F238E27FC236}">
                <a16:creationId xmlns:a16="http://schemas.microsoft.com/office/drawing/2014/main" id="{F0ED4948-86EE-4C4E-9580-905C2EAE1383}"/>
              </a:ext>
            </a:extLst>
          </p:cNvPr>
          <p:cNvPicPr>
            <a:picLocks noChangeAspect="1"/>
          </p:cNvPicPr>
          <p:nvPr/>
        </p:nvPicPr>
        <p:blipFill>
          <a:blip r:embed="rId5"/>
          <a:stretch>
            <a:fillRect/>
          </a:stretch>
        </p:blipFill>
        <p:spPr>
          <a:xfrm>
            <a:off x="5840377" y="1214037"/>
            <a:ext cx="3067050" cy="34671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39C85AE6-7F8F-47D2-95E4-FE83144AE5A4}"/>
              </a:ext>
            </a:extLst>
          </p:cNvPr>
          <p:cNvSpPr txBox="1"/>
          <p:nvPr/>
        </p:nvSpPr>
        <p:spPr>
          <a:xfrm>
            <a:off x="4180114" y="4760935"/>
            <a:ext cx="5749635" cy="246221"/>
          </a:xfrm>
          <a:prstGeom prst="rect">
            <a:avLst/>
          </a:prstGeom>
          <a:noFill/>
        </p:spPr>
        <p:txBody>
          <a:bodyPr wrap="square">
            <a:spAutoFit/>
          </a:bodyPr>
          <a:lstStyle/>
          <a:p>
            <a:r>
              <a:rPr lang="en-US" sz="1000" dirty="0">
                <a:hlinkClick r:id="rId6"/>
              </a:rPr>
              <a:t>https://blog.talosintelligence.com/2020/12/solarwinds-supplychain-coverage.html</a:t>
            </a:r>
            <a:r>
              <a:rPr lang="en-US" sz="1000" dirty="0"/>
              <a:t> </a:t>
            </a:r>
          </a:p>
        </p:txBody>
      </p:sp>
    </p:spTree>
    <p:extLst>
      <p:ext uri="{BB962C8B-B14F-4D97-AF65-F5344CB8AC3E}">
        <p14:creationId xmlns:p14="http://schemas.microsoft.com/office/powerpoint/2010/main" val="10214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Cisco Secure Template Dark">
  <a:themeElements>
    <a:clrScheme name="Custom 10">
      <a:dk1>
        <a:srgbClr val="FFFFFF"/>
      </a:dk1>
      <a:lt1>
        <a:srgbClr val="0D274D"/>
      </a:lt1>
      <a:dk2>
        <a:srgbClr val="FFFFFF"/>
      </a:dk2>
      <a:lt2>
        <a:srgbClr val="0D274D"/>
      </a:lt2>
      <a:accent1>
        <a:srgbClr val="6EBE49"/>
      </a:accent1>
      <a:accent2>
        <a:srgbClr val="00BCEB"/>
      </a:accent2>
      <a:accent3>
        <a:srgbClr val="BABABA"/>
      </a:accent3>
      <a:accent4>
        <a:srgbClr val="FBAB18"/>
      </a:accent4>
      <a:accent5>
        <a:srgbClr val="CB2781"/>
      </a:accent5>
      <a:accent6>
        <a:srgbClr val="9892E1"/>
      </a:accent6>
      <a:hlink>
        <a:srgbClr val="6EBE4A"/>
      </a:hlink>
      <a:folHlink>
        <a:srgbClr val="6EBE49"/>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SBG_PowerPoint_Template_White_v1.1" id="{2260C5F1-DFCF-5145-9464-6D73F12699C3}" vid="{63D3B145-BE40-1540-9EF0-B29D6C32B602}"/>
    </a:ext>
  </a:extLst>
</a:theme>
</file>

<file path=ppt/theme/theme2.xml><?xml version="1.0" encoding="utf-8"?>
<a:theme xmlns:a="http://schemas.openxmlformats.org/drawingml/2006/main" name="Cisco Secure Template White">
  <a:themeElements>
    <a:clrScheme name="Cisco Secure Colors White">
      <a:dk1>
        <a:srgbClr val="0D274D"/>
      </a:dk1>
      <a:lt1>
        <a:srgbClr val="FFFFFF"/>
      </a:lt1>
      <a:dk2>
        <a:srgbClr val="0D274D"/>
      </a:dk2>
      <a:lt2>
        <a:srgbClr val="FFFFFF"/>
      </a:lt2>
      <a:accent1>
        <a:srgbClr val="00BCEB"/>
      </a:accent1>
      <a:accent2>
        <a:srgbClr val="6EBE4A"/>
      </a:accent2>
      <a:accent3>
        <a:srgbClr val="0D274D"/>
      </a:accent3>
      <a:accent4>
        <a:srgbClr val="1E4471"/>
      </a:accent4>
      <a:accent5>
        <a:srgbClr val="FBAB18"/>
      </a:accent5>
      <a:accent6>
        <a:srgbClr val="E3241B"/>
      </a:accent6>
      <a:hlink>
        <a:srgbClr val="6EBE4A"/>
      </a:hlink>
      <a:folHlink>
        <a:srgbClr val="6EBE49"/>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lt"/>
          </a:defRPr>
        </a:defPPr>
      </a:lstStyle>
    </a:txDef>
  </a:objectDefaults>
  <a:extraClrSchemeLst/>
  <a:extLst>
    <a:ext uri="{05A4C25C-085E-4340-85A3-A5531E510DB2}">
      <thm15:themeFamily xmlns:thm15="http://schemas.microsoft.com/office/thememl/2012/main" name="SBG_PowerPoint_Template_White_v1.1" id="{2260C5F1-DFCF-5145-9464-6D73F12699C3}" vid="{63D3B145-BE40-1540-9EF0-B29D6C32B602}"/>
    </a:ext>
  </a:extLst>
</a:theme>
</file>

<file path=ppt/theme/theme3.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Presentation1" id="{F46BEEF4-42BE-48B6-BF5C-1E1ABCE751C7}" vid="{5E7BA4B9-1931-490F-977A-FC4F8CA0DDF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B62BEC013A2D4EBCADFFD6AAFEF439" ma:contentTypeVersion="12" ma:contentTypeDescription="Create a new document." ma:contentTypeScope="" ma:versionID="035ab71cf0362994a1d119294fd5e535">
  <xsd:schema xmlns:xsd="http://www.w3.org/2001/XMLSchema" xmlns:xs="http://www.w3.org/2001/XMLSchema" xmlns:p="http://schemas.microsoft.com/office/2006/metadata/properties" xmlns:ns2="edafe633-42b9-4fef-adc7-c3083d15fa8e" xmlns:ns3="0b487217-d6f9-4a80-8633-4191c6052160" targetNamespace="http://schemas.microsoft.com/office/2006/metadata/properties" ma:root="true" ma:fieldsID="e85d6754e29e1333e05eaec238c4efae" ns2:_="" ns3:_="">
    <xsd:import namespace="edafe633-42b9-4fef-adc7-c3083d15fa8e"/>
    <xsd:import namespace="0b487217-d6f9-4a80-8633-4191c605216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afe633-42b9-4fef-adc7-c3083d15fa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487217-d6f9-4a80-8633-4191c605216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4E404F-D0C8-47D4-B36C-3BDD3926F585}">
  <ds:schemaRefs>
    <ds:schemaRef ds:uri="http://schemas.openxmlformats.org/package/2006/metadata/core-properties"/>
    <ds:schemaRef ds:uri="http://schemas.microsoft.com/office/infopath/2007/PartnerControls"/>
    <ds:schemaRef ds:uri="http://purl.org/dc/terms/"/>
    <ds:schemaRef ds:uri="http://schemas.microsoft.com/office/2006/metadata/properties"/>
    <ds:schemaRef ds:uri="http://purl.org/dc/dcmitype/"/>
    <ds:schemaRef ds:uri="http://schemas.microsoft.com/office/2006/documentManagement/types"/>
    <ds:schemaRef ds:uri="0b487217-d6f9-4a80-8633-4191c6052160"/>
    <ds:schemaRef ds:uri="edafe633-42b9-4fef-adc7-c3083d15fa8e"/>
    <ds:schemaRef ds:uri="http://www.w3.org/XML/1998/namespace"/>
    <ds:schemaRef ds:uri="http://purl.org/dc/elements/1.1/"/>
  </ds:schemaRefs>
</ds:datastoreItem>
</file>

<file path=customXml/itemProps2.xml><?xml version="1.0" encoding="utf-8"?>
<ds:datastoreItem xmlns:ds="http://schemas.openxmlformats.org/officeDocument/2006/customXml" ds:itemID="{B213437A-2FCC-40C8-AAB3-BEE3478FAE1C}">
  <ds:schemaRefs>
    <ds:schemaRef ds:uri="http://schemas.microsoft.com/sharepoint/v3/contenttype/forms"/>
  </ds:schemaRefs>
</ds:datastoreItem>
</file>

<file path=customXml/itemProps3.xml><?xml version="1.0" encoding="utf-8"?>
<ds:datastoreItem xmlns:ds="http://schemas.openxmlformats.org/officeDocument/2006/customXml" ds:itemID="{825EA387-DDA5-416F-AD7C-D0FCC9C3B6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afe633-42b9-4fef-adc7-c3083d15fa8e"/>
    <ds:schemaRef ds:uri="0b487217-d6f9-4a80-8633-4191c60521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theme 2015 16x9</Template>
  <TotalTime>17838</TotalTime>
  <Words>1578</Words>
  <Application>Microsoft Office PowerPoint</Application>
  <PresentationFormat>On-screen Show (16:9)</PresentationFormat>
  <Paragraphs>111</Paragraphs>
  <Slides>10</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vt:i4>
      </vt:variant>
    </vt:vector>
  </HeadingPairs>
  <TitlesOfParts>
    <vt:vector size="23" baseType="lpstr">
      <vt:lpstr>Apple SD GothicNeo ExtraBold</vt:lpstr>
      <vt:lpstr>-apple-system</vt:lpstr>
      <vt:lpstr>Arial</vt:lpstr>
      <vt:lpstr>Calibri</vt:lpstr>
      <vt:lpstr>Ciscolight</vt:lpstr>
      <vt:lpstr>CiscoSans ExtraLight</vt:lpstr>
      <vt:lpstr>CiscoSansTT ExtraLight</vt:lpstr>
      <vt:lpstr>Courier</vt:lpstr>
      <vt:lpstr>Hiragino Maru Gothic ProN W4</vt:lpstr>
      <vt:lpstr>Times New Roman</vt:lpstr>
      <vt:lpstr>Cisco Secure Template Dark</vt:lpstr>
      <vt:lpstr>Cisco Secure Template White</vt:lpstr>
      <vt:lpstr>Blue theme 2015 16x9</vt:lpstr>
      <vt:lpstr>  Ataque à SolarWinds</vt:lpstr>
      <vt:lpstr>SUNBURST: Linha do Tempo do Ataque</vt:lpstr>
      <vt:lpstr>SUNBURST: Linha do Tempo do Ataque</vt:lpstr>
      <vt:lpstr>PowerPoint Presentation</vt:lpstr>
      <vt:lpstr>PowerPoint Presentation</vt:lpstr>
      <vt:lpstr>CollectSystemDescription</vt:lpstr>
      <vt:lpstr>SetTime</vt:lpstr>
      <vt:lpstr>O que aprendemos?</vt:lpstr>
      <vt:lpstr>Como a Cisco pode ajudar de forma rápida?</vt:lpstr>
      <vt:lpstr>PowerPoint Presentation</vt:lpstr>
    </vt:vector>
  </TitlesOfParts>
  <Manager/>
  <Company>Cisco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subject/>
  <dc:creator>kmathise@cisco.com</dc:creator>
  <cp:keywords/>
  <dc:description/>
  <cp:lastModifiedBy>Flavio Costa (flavicor)</cp:lastModifiedBy>
  <cp:revision>721</cp:revision>
  <cp:lastPrinted>2016-04-29T20:31:14Z</cp:lastPrinted>
  <dcterms:created xsi:type="dcterms:W3CDTF">2020-04-22T16:31:14Z</dcterms:created>
  <dcterms:modified xsi:type="dcterms:W3CDTF">2023-07-20T18:38:56Z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0x01010001B62BEC013A2D4EBCADFFD6AAFEF439</vt:lpwstr>
  </property>
</Properties>
</file>